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4.xml" ContentType="application/vnd.openxmlformats-officedocument.drawingml.diagramData+xml"/>
  <Override PartName="/ppt/diagrams/data2.xml" ContentType="application/vnd.openxmlformats-officedocument.drawingml.diagramData+xml"/>
  <Override PartName="/ppt/diagrams/data9.xml" ContentType="application/vnd.openxmlformats-officedocument.drawingml.diagramData+xml"/>
  <Override PartName="/ppt/diagrams/data11.xml" ContentType="application/vnd.openxmlformats-officedocument.drawingml.diagramData+xml"/>
  <Override PartName="/ppt/diagrams/data7.xml" ContentType="application/vnd.openxmlformats-officedocument.drawingml.diagramData+xml"/>
  <Override PartName="/ppt/diagrams/data5.xml" ContentType="application/vnd.openxmlformats-officedocument.drawingml.diagramData+xml"/>
  <Override PartName="/ppt/diagrams/data8.xml" ContentType="application/vnd.openxmlformats-officedocument.drawingml.diagramData+xml"/>
  <Override PartName="/ppt/diagrams/data3.xml" ContentType="application/vnd.openxmlformats-officedocument.drawingml.diagramData+xml"/>
  <Override PartName="/ppt/diagrams/data6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Masters/notesMaster1.xml" ContentType="application/vnd.openxmlformats-officedocument.presentationml.notesMaster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heme/theme1.xml" ContentType="application/vnd.openxmlformats-officedocument.theme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59" r:id="rId3"/>
    <p:sldId id="260" r:id="rId4"/>
    <p:sldId id="262" r:id="rId5"/>
    <p:sldId id="266" r:id="rId6"/>
    <p:sldId id="285" r:id="rId7"/>
    <p:sldId id="279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86" r:id="rId19"/>
    <p:sldId id="277" r:id="rId20"/>
    <p:sldId id="278" r:id="rId21"/>
    <p:sldId id="280" r:id="rId22"/>
    <p:sldId id="281" r:id="rId23"/>
    <p:sldId id="282" r:id="rId24"/>
    <p:sldId id="283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81"/>
    <p:restoredTop sz="85714"/>
  </p:normalViewPr>
  <p:slideViewPr>
    <p:cSldViewPr snapToGrid="0">
      <p:cViewPr varScale="1">
        <p:scale>
          <a:sx n="54" d="100"/>
          <a:sy n="54" d="100"/>
        </p:scale>
        <p:origin x="1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svg"/><Relationship Id="rId1" Type="http://schemas.openxmlformats.org/officeDocument/2006/relationships/image" Target="../media/image54.png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svg"/><Relationship Id="rId1" Type="http://schemas.openxmlformats.org/officeDocument/2006/relationships/image" Target="../media/image54.png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0D63A-6BD5-4E3F-85CE-0D2E513BF41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7FDD1C9-3F71-4326-9296-6B6EF76F884D}">
      <dgm:prSet/>
      <dgm:spPr/>
      <dgm:t>
        <a:bodyPr/>
        <a:lstStyle/>
        <a:p>
          <a:pPr>
            <a:defRPr cap="all"/>
          </a:pPr>
          <a:r>
            <a:rPr lang="en-AU"/>
            <a:t>Is it the TRUTH? </a:t>
          </a:r>
          <a:endParaRPr lang="en-US"/>
        </a:p>
      </dgm:t>
    </dgm:pt>
    <dgm:pt modelId="{1ED6F6FB-E54B-4601-9C57-46710FE0B144}" type="parTrans" cxnId="{653B0E28-CF66-494F-B0D7-7BC2ACE5837F}">
      <dgm:prSet/>
      <dgm:spPr/>
      <dgm:t>
        <a:bodyPr/>
        <a:lstStyle/>
        <a:p>
          <a:endParaRPr lang="en-US"/>
        </a:p>
      </dgm:t>
    </dgm:pt>
    <dgm:pt modelId="{F213E84D-F36D-4838-BB25-ACAEF125A140}" type="sibTrans" cxnId="{653B0E28-CF66-494F-B0D7-7BC2ACE5837F}">
      <dgm:prSet/>
      <dgm:spPr/>
      <dgm:t>
        <a:bodyPr/>
        <a:lstStyle/>
        <a:p>
          <a:endParaRPr lang="en-US"/>
        </a:p>
      </dgm:t>
    </dgm:pt>
    <dgm:pt modelId="{4E6E0868-0FC8-4D3D-9162-0DF63B87F3CC}">
      <dgm:prSet/>
      <dgm:spPr/>
      <dgm:t>
        <a:bodyPr/>
        <a:lstStyle/>
        <a:p>
          <a:pPr>
            <a:defRPr cap="all"/>
          </a:pPr>
          <a:r>
            <a:rPr lang="en-AU"/>
            <a:t>Is it FAIR to all concerned? </a:t>
          </a:r>
          <a:endParaRPr lang="en-US"/>
        </a:p>
      </dgm:t>
    </dgm:pt>
    <dgm:pt modelId="{896F4800-577C-4A6E-9A58-2FB69C91419B}" type="parTrans" cxnId="{96211D57-C4B8-4E3B-9D61-9755F48E9B30}">
      <dgm:prSet/>
      <dgm:spPr/>
      <dgm:t>
        <a:bodyPr/>
        <a:lstStyle/>
        <a:p>
          <a:endParaRPr lang="en-US"/>
        </a:p>
      </dgm:t>
    </dgm:pt>
    <dgm:pt modelId="{ACEE6B96-3D14-4365-9EA8-6B48393347E7}" type="sibTrans" cxnId="{96211D57-C4B8-4E3B-9D61-9755F48E9B30}">
      <dgm:prSet/>
      <dgm:spPr/>
      <dgm:t>
        <a:bodyPr/>
        <a:lstStyle/>
        <a:p>
          <a:endParaRPr lang="en-US"/>
        </a:p>
      </dgm:t>
    </dgm:pt>
    <dgm:pt modelId="{D9832143-B093-4E67-834F-330F487D4F6E}">
      <dgm:prSet/>
      <dgm:spPr/>
      <dgm:t>
        <a:bodyPr/>
        <a:lstStyle/>
        <a:p>
          <a:pPr>
            <a:defRPr cap="all"/>
          </a:pPr>
          <a:r>
            <a:rPr lang="en-AU"/>
            <a:t>Will it build GOODWILL and BETTER FRIENDSHIPS? </a:t>
          </a:r>
          <a:endParaRPr lang="en-US"/>
        </a:p>
      </dgm:t>
    </dgm:pt>
    <dgm:pt modelId="{6CED180D-6A17-4DC8-8816-86D6AA78E743}" type="parTrans" cxnId="{5FF01A89-6515-4D7C-B58C-244B9A0E4FCC}">
      <dgm:prSet/>
      <dgm:spPr/>
      <dgm:t>
        <a:bodyPr/>
        <a:lstStyle/>
        <a:p>
          <a:endParaRPr lang="en-US"/>
        </a:p>
      </dgm:t>
    </dgm:pt>
    <dgm:pt modelId="{5D8EE8D2-69B2-4FEA-8D9C-7030C3EEF63D}" type="sibTrans" cxnId="{5FF01A89-6515-4D7C-B58C-244B9A0E4FCC}">
      <dgm:prSet/>
      <dgm:spPr/>
      <dgm:t>
        <a:bodyPr/>
        <a:lstStyle/>
        <a:p>
          <a:endParaRPr lang="en-US"/>
        </a:p>
      </dgm:t>
    </dgm:pt>
    <dgm:pt modelId="{D812F2C7-C0AE-4077-8A42-85A684898D29}">
      <dgm:prSet/>
      <dgm:spPr/>
      <dgm:t>
        <a:bodyPr/>
        <a:lstStyle/>
        <a:p>
          <a:pPr>
            <a:defRPr cap="all"/>
          </a:pPr>
          <a:r>
            <a:rPr lang="en-AU"/>
            <a:t>Will it be BENEFICIAL to all concerned?</a:t>
          </a:r>
          <a:endParaRPr lang="en-US"/>
        </a:p>
      </dgm:t>
    </dgm:pt>
    <dgm:pt modelId="{1A2D7FCA-317C-4D53-8B3A-C0B744FBAC74}" type="parTrans" cxnId="{4C5318FB-1FD4-402D-A076-17A7BF0F63D3}">
      <dgm:prSet/>
      <dgm:spPr/>
      <dgm:t>
        <a:bodyPr/>
        <a:lstStyle/>
        <a:p>
          <a:endParaRPr lang="en-US"/>
        </a:p>
      </dgm:t>
    </dgm:pt>
    <dgm:pt modelId="{07844841-4927-44D5-BB15-1DFB25B67333}" type="sibTrans" cxnId="{4C5318FB-1FD4-402D-A076-17A7BF0F63D3}">
      <dgm:prSet/>
      <dgm:spPr/>
      <dgm:t>
        <a:bodyPr/>
        <a:lstStyle/>
        <a:p>
          <a:endParaRPr lang="en-US"/>
        </a:p>
      </dgm:t>
    </dgm:pt>
    <dgm:pt modelId="{353491E0-BECE-40B9-BE41-C67B24CD0D24}" type="pres">
      <dgm:prSet presAssocID="{67B0D63A-6BD5-4E3F-85CE-0D2E513BF419}" presName="root" presStyleCnt="0">
        <dgm:presLayoutVars>
          <dgm:dir/>
          <dgm:resizeHandles val="exact"/>
        </dgm:presLayoutVars>
      </dgm:prSet>
      <dgm:spPr/>
    </dgm:pt>
    <dgm:pt modelId="{D88D2C3F-32CC-4A41-9F1E-9D7A3D4DF2CE}" type="pres">
      <dgm:prSet presAssocID="{37FDD1C9-3F71-4326-9296-6B6EF76F884D}" presName="compNode" presStyleCnt="0"/>
      <dgm:spPr/>
    </dgm:pt>
    <dgm:pt modelId="{D9BBACDB-C3DE-4F49-B23B-D1122C133F19}" type="pres">
      <dgm:prSet presAssocID="{37FDD1C9-3F71-4326-9296-6B6EF76F884D}" presName="iconBgRect" presStyleLbl="bgShp" presStyleIdx="0" presStyleCnt="4"/>
      <dgm:spPr/>
    </dgm:pt>
    <dgm:pt modelId="{B3B5EF8C-15CF-467D-BD7D-BFCEFE697D67}" type="pres">
      <dgm:prSet presAssocID="{37FDD1C9-3F71-4326-9296-6B6EF76F884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33B7C0C8-3B72-4A3B-A784-D5E557A251D0}" type="pres">
      <dgm:prSet presAssocID="{37FDD1C9-3F71-4326-9296-6B6EF76F884D}" presName="spaceRect" presStyleCnt="0"/>
      <dgm:spPr/>
    </dgm:pt>
    <dgm:pt modelId="{7509789D-ACDF-4143-81C8-8DB3EF598EAA}" type="pres">
      <dgm:prSet presAssocID="{37FDD1C9-3F71-4326-9296-6B6EF76F884D}" presName="textRect" presStyleLbl="revTx" presStyleIdx="0" presStyleCnt="4">
        <dgm:presLayoutVars>
          <dgm:chMax val="1"/>
          <dgm:chPref val="1"/>
        </dgm:presLayoutVars>
      </dgm:prSet>
      <dgm:spPr/>
    </dgm:pt>
    <dgm:pt modelId="{DFE22D61-E5D1-4651-A866-EC0765E7BF3B}" type="pres">
      <dgm:prSet presAssocID="{F213E84D-F36D-4838-BB25-ACAEF125A140}" presName="sibTrans" presStyleCnt="0"/>
      <dgm:spPr/>
    </dgm:pt>
    <dgm:pt modelId="{8451CE97-D2A6-40B7-BEF7-6AC45C858CB0}" type="pres">
      <dgm:prSet presAssocID="{4E6E0868-0FC8-4D3D-9162-0DF63B87F3CC}" presName="compNode" presStyleCnt="0"/>
      <dgm:spPr/>
    </dgm:pt>
    <dgm:pt modelId="{20B016DB-F126-4D35-ABCF-7B100D27DCD0}" type="pres">
      <dgm:prSet presAssocID="{4E6E0868-0FC8-4D3D-9162-0DF63B87F3CC}" presName="iconBgRect" presStyleLbl="bgShp" presStyleIdx="1" presStyleCnt="4"/>
      <dgm:spPr/>
    </dgm:pt>
    <dgm:pt modelId="{85403C7E-0664-4DE8-A146-CFBD9AEB84D3}" type="pres">
      <dgm:prSet presAssocID="{4E6E0868-0FC8-4D3D-9162-0DF63B87F3C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2A1849C-A741-48BE-B425-5BB292FD21A7}" type="pres">
      <dgm:prSet presAssocID="{4E6E0868-0FC8-4D3D-9162-0DF63B87F3CC}" presName="spaceRect" presStyleCnt="0"/>
      <dgm:spPr/>
    </dgm:pt>
    <dgm:pt modelId="{BD4477A0-9AE9-44F5-A265-B640DD815506}" type="pres">
      <dgm:prSet presAssocID="{4E6E0868-0FC8-4D3D-9162-0DF63B87F3CC}" presName="textRect" presStyleLbl="revTx" presStyleIdx="1" presStyleCnt="4">
        <dgm:presLayoutVars>
          <dgm:chMax val="1"/>
          <dgm:chPref val="1"/>
        </dgm:presLayoutVars>
      </dgm:prSet>
      <dgm:spPr/>
    </dgm:pt>
    <dgm:pt modelId="{CF9A3793-F580-4EB5-A787-1BA5F229832B}" type="pres">
      <dgm:prSet presAssocID="{ACEE6B96-3D14-4365-9EA8-6B48393347E7}" presName="sibTrans" presStyleCnt="0"/>
      <dgm:spPr/>
    </dgm:pt>
    <dgm:pt modelId="{834ADB6B-EAB8-4DD7-9574-7033F7A81A71}" type="pres">
      <dgm:prSet presAssocID="{D9832143-B093-4E67-834F-330F487D4F6E}" presName="compNode" presStyleCnt="0"/>
      <dgm:spPr/>
    </dgm:pt>
    <dgm:pt modelId="{6E64AA5E-8265-4885-B352-24B37CBB30E1}" type="pres">
      <dgm:prSet presAssocID="{D9832143-B093-4E67-834F-330F487D4F6E}" presName="iconBgRect" presStyleLbl="bgShp" presStyleIdx="2" presStyleCnt="4"/>
      <dgm:spPr/>
    </dgm:pt>
    <dgm:pt modelId="{FD8E11B5-BBC4-4883-8219-EF42622D2B15}" type="pres">
      <dgm:prSet presAssocID="{D9832143-B093-4E67-834F-330F487D4F6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F99E6B89-7FC1-446D-9141-DA2CB1B9049A}" type="pres">
      <dgm:prSet presAssocID="{D9832143-B093-4E67-834F-330F487D4F6E}" presName="spaceRect" presStyleCnt="0"/>
      <dgm:spPr/>
    </dgm:pt>
    <dgm:pt modelId="{B742C40F-3B70-4E75-90B0-5FCBE95018B7}" type="pres">
      <dgm:prSet presAssocID="{D9832143-B093-4E67-834F-330F487D4F6E}" presName="textRect" presStyleLbl="revTx" presStyleIdx="2" presStyleCnt="4">
        <dgm:presLayoutVars>
          <dgm:chMax val="1"/>
          <dgm:chPref val="1"/>
        </dgm:presLayoutVars>
      </dgm:prSet>
      <dgm:spPr/>
    </dgm:pt>
    <dgm:pt modelId="{57C1E22E-E6E7-4FD1-B55C-252F92AB3CFF}" type="pres">
      <dgm:prSet presAssocID="{5D8EE8D2-69B2-4FEA-8D9C-7030C3EEF63D}" presName="sibTrans" presStyleCnt="0"/>
      <dgm:spPr/>
    </dgm:pt>
    <dgm:pt modelId="{B65428D8-571B-4624-925D-583767D8D8F1}" type="pres">
      <dgm:prSet presAssocID="{D812F2C7-C0AE-4077-8A42-85A684898D29}" presName="compNode" presStyleCnt="0"/>
      <dgm:spPr/>
    </dgm:pt>
    <dgm:pt modelId="{C9DEB30F-3B9C-4E47-A5D4-AE3B6FA3506D}" type="pres">
      <dgm:prSet presAssocID="{D812F2C7-C0AE-4077-8A42-85A684898D29}" presName="iconBgRect" presStyleLbl="bgShp" presStyleIdx="3" presStyleCnt="4"/>
      <dgm:spPr/>
    </dgm:pt>
    <dgm:pt modelId="{113D2AA9-E7D4-491B-AAC9-7485C27B1A86}" type="pres">
      <dgm:prSet presAssocID="{D812F2C7-C0AE-4077-8A42-85A684898D2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tecting Hand"/>
        </a:ext>
      </dgm:extLst>
    </dgm:pt>
    <dgm:pt modelId="{95D88F9A-AC56-4267-B101-857027EB582B}" type="pres">
      <dgm:prSet presAssocID="{D812F2C7-C0AE-4077-8A42-85A684898D29}" presName="spaceRect" presStyleCnt="0"/>
      <dgm:spPr/>
    </dgm:pt>
    <dgm:pt modelId="{DD31EC92-B75E-49FB-8881-1B96D2E5A64E}" type="pres">
      <dgm:prSet presAssocID="{D812F2C7-C0AE-4077-8A42-85A684898D2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69E4523-C3FA-4206-A50F-CE8D04F36975}" type="presOf" srcId="{D9832143-B093-4E67-834F-330F487D4F6E}" destId="{B742C40F-3B70-4E75-90B0-5FCBE95018B7}" srcOrd="0" destOrd="0" presId="urn:microsoft.com/office/officeart/2018/5/layout/IconCircleLabelList"/>
    <dgm:cxn modelId="{653B0E28-CF66-494F-B0D7-7BC2ACE5837F}" srcId="{67B0D63A-6BD5-4E3F-85CE-0D2E513BF419}" destId="{37FDD1C9-3F71-4326-9296-6B6EF76F884D}" srcOrd="0" destOrd="0" parTransId="{1ED6F6FB-E54B-4601-9C57-46710FE0B144}" sibTransId="{F213E84D-F36D-4838-BB25-ACAEF125A140}"/>
    <dgm:cxn modelId="{43002860-8EE2-4DF1-9F8A-5AF07A5EA3A1}" type="presOf" srcId="{D812F2C7-C0AE-4077-8A42-85A684898D29}" destId="{DD31EC92-B75E-49FB-8881-1B96D2E5A64E}" srcOrd="0" destOrd="0" presId="urn:microsoft.com/office/officeart/2018/5/layout/IconCircleLabelList"/>
    <dgm:cxn modelId="{96211D57-C4B8-4E3B-9D61-9755F48E9B30}" srcId="{67B0D63A-6BD5-4E3F-85CE-0D2E513BF419}" destId="{4E6E0868-0FC8-4D3D-9162-0DF63B87F3CC}" srcOrd="1" destOrd="0" parTransId="{896F4800-577C-4A6E-9A58-2FB69C91419B}" sibTransId="{ACEE6B96-3D14-4365-9EA8-6B48393347E7}"/>
    <dgm:cxn modelId="{35939D7B-FA4C-49D7-8801-C766DD36DF1C}" type="presOf" srcId="{37FDD1C9-3F71-4326-9296-6B6EF76F884D}" destId="{7509789D-ACDF-4143-81C8-8DB3EF598EAA}" srcOrd="0" destOrd="0" presId="urn:microsoft.com/office/officeart/2018/5/layout/IconCircleLabelList"/>
    <dgm:cxn modelId="{5FF01A89-6515-4D7C-B58C-244B9A0E4FCC}" srcId="{67B0D63A-6BD5-4E3F-85CE-0D2E513BF419}" destId="{D9832143-B093-4E67-834F-330F487D4F6E}" srcOrd="2" destOrd="0" parTransId="{6CED180D-6A17-4DC8-8816-86D6AA78E743}" sibTransId="{5D8EE8D2-69B2-4FEA-8D9C-7030C3EEF63D}"/>
    <dgm:cxn modelId="{D63746A6-FA14-4F1D-9EBE-A77DB16B094B}" type="presOf" srcId="{4E6E0868-0FC8-4D3D-9162-0DF63B87F3CC}" destId="{BD4477A0-9AE9-44F5-A265-B640DD815506}" srcOrd="0" destOrd="0" presId="urn:microsoft.com/office/officeart/2018/5/layout/IconCircleLabelList"/>
    <dgm:cxn modelId="{9D07DBB5-0A53-48E2-888F-4244210D1C5A}" type="presOf" srcId="{67B0D63A-6BD5-4E3F-85CE-0D2E513BF419}" destId="{353491E0-BECE-40B9-BE41-C67B24CD0D24}" srcOrd="0" destOrd="0" presId="urn:microsoft.com/office/officeart/2018/5/layout/IconCircleLabelList"/>
    <dgm:cxn modelId="{4C5318FB-1FD4-402D-A076-17A7BF0F63D3}" srcId="{67B0D63A-6BD5-4E3F-85CE-0D2E513BF419}" destId="{D812F2C7-C0AE-4077-8A42-85A684898D29}" srcOrd="3" destOrd="0" parTransId="{1A2D7FCA-317C-4D53-8B3A-C0B744FBAC74}" sibTransId="{07844841-4927-44D5-BB15-1DFB25B67333}"/>
    <dgm:cxn modelId="{83E0D5E6-03AD-42AA-BF9F-5FA5DC741BBB}" type="presParOf" srcId="{353491E0-BECE-40B9-BE41-C67B24CD0D24}" destId="{D88D2C3F-32CC-4A41-9F1E-9D7A3D4DF2CE}" srcOrd="0" destOrd="0" presId="urn:microsoft.com/office/officeart/2018/5/layout/IconCircleLabelList"/>
    <dgm:cxn modelId="{08D0D4F5-862B-4337-BDAF-67AC1B0BBC57}" type="presParOf" srcId="{D88D2C3F-32CC-4A41-9F1E-9D7A3D4DF2CE}" destId="{D9BBACDB-C3DE-4F49-B23B-D1122C133F19}" srcOrd="0" destOrd="0" presId="urn:microsoft.com/office/officeart/2018/5/layout/IconCircleLabelList"/>
    <dgm:cxn modelId="{CA296D93-16B7-4BE4-9768-077EACFC5C34}" type="presParOf" srcId="{D88D2C3F-32CC-4A41-9F1E-9D7A3D4DF2CE}" destId="{B3B5EF8C-15CF-467D-BD7D-BFCEFE697D67}" srcOrd="1" destOrd="0" presId="urn:microsoft.com/office/officeart/2018/5/layout/IconCircleLabelList"/>
    <dgm:cxn modelId="{F4B14142-7F44-49C6-8585-9D9B21E9FE46}" type="presParOf" srcId="{D88D2C3F-32CC-4A41-9F1E-9D7A3D4DF2CE}" destId="{33B7C0C8-3B72-4A3B-A784-D5E557A251D0}" srcOrd="2" destOrd="0" presId="urn:microsoft.com/office/officeart/2018/5/layout/IconCircleLabelList"/>
    <dgm:cxn modelId="{65554DD5-2A98-4A0A-8925-8D69FBF6DBA1}" type="presParOf" srcId="{D88D2C3F-32CC-4A41-9F1E-9D7A3D4DF2CE}" destId="{7509789D-ACDF-4143-81C8-8DB3EF598EAA}" srcOrd="3" destOrd="0" presId="urn:microsoft.com/office/officeart/2018/5/layout/IconCircleLabelList"/>
    <dgm:cxn modelId="{32AD469D-79AE-4E82-93D1-158615180862}" type="presParOf" srcId="{353491E0-BECE-40B9-BE41-C67B24CD0D24}" destId="{DFE22D61-E5D1-4651-A866-EC0765E7BF3B}" srcOrd="1" destOrd="0" presId="urn:microsoft.com/office/officeart/2018/5/layout/IconCircleLabelList"/>
    <dgm:cxn modelId="{4787E23E-A99E-4027-BD65-CCBF591BD4D2}" type="presParOf" srcId="{353491E0-BECE-40B9-BE41-C67B24CD0D24}" destId="{8451CE97-D2A6-40B7-BEF7-6AC45C858CB0}" srcOrd="2" destOrd="0" presId="urn:microsoft.com/office/officeart/2018/5/layout/IconCircleLabelList"/>
    <dgm:cxn modelId="{1EBF9B5C-0284-4EAA-B169-C45AC8E1B6E8}" type="presParOf" srcId="{8451CE97-D2A6-40B7-BEF7-6AC45C858CB0}" destId="{20B016DB-F126-4D35-ABCF-7B100D27DCD0}" srcOrd="0" destOrd="0" presId="urn:microsoft.com/office/officeart/2018/5/layout/IconCircleLabelList"/>
    <dgm:cxn modelId="{8FC1BA85-5759-47BA-9CD6-EB5A38F252BB}" type="presParOf" srcId="{8451CE97-D2A6-40B7-BEF7-6AC45C858CB0}" destId="{85403C7E-0664-4DE8-A146-CFBD9AEB84D3}" srcOrd="1" destOrd="0" presId="urn:microsoft.com/office/officeart/2018/5/layout/IconCircleLabelList"/>
    <dgm:cxn modelId="{172A938B-168F-4ADD-B5CB-886869848F1B}" type="presParOf" srcId="{8451CE97-D2A6-40B7-BEF7-6AC45C858CB0}" destId="{A2A1849C-A741-48BE-B425-5BB292FD21A7}" srcOrd="2" destOrd="0" presId="urn:microsoft.com/office/officeart/2018/5/layout/IconCircleLabelList"/>
    <dgm:cxn modelId="{A902DF19-C7B0-401A-A373-5457B2D27B48}" type="presParOf" srcId="{8451CE97-D2A6-40B7-BEF7-6AC45C858CB0}" destId="{BD4477A0-9AE9-44F5-A265-B640DD815506}" srcOrd="3" destOrd="0" presId="urn:microsoft.com/office/officeart/2018/5/layout/IconCircleLabelList"/>
    <dgm:cxn modelId="{CA4F609E-512C-4410-B376-021F2A176C96}" type="presParOf" srcId="{353491E0-BECE-40B9-BE41-C67B24CD0D24}" destId="{CF9A3793-F580-4EB5-A787-1BA5F229832B}" srcOrd="3" destOrd="0" presId="urn:microsoft.com/office/officeart/2018/5/layout/IconCircleLabelList"/>
    <dgm:cxn modelId="{18FF9C96-4D69-4FA2-A32E-575C026871B4}" type="presParOf" srcId="{353491E0-BECE-40B9-BE41-C67B24CD0D24}" destId="{834ADB6B-EAB8-4DD7-9574-7033F7A81A71}" srcOrd="4" destOrd="0" presId="urn:microsoft.com/office/officeart/2018/5/layout/IconCircleLabelList"/>
    <dgm:cxn modelId="{AD08579D-3772-4C40-8CA3-502533D759D4}" type="presParOf" srcId="{834ADB6B-EAB8-4DD7-9574-7033F7A81A71}" destId="{6E64AA5E-8265-4885-B352-24B37CBB30E1}" srcOrd="0" destOrd="0" presId="urn:microsoft.com/office/officeart/2018/5/layout/IconCircleLabelList"/>
    <dgm:cxn modelId="{041A8836-606F-4D88-94DC-510FE181B248}" type="presParOf" srcId="{834ADB6B-EAB8-4DD7-9574-7033F7A81A71}" destId="{FD8E11B5-BBC4-4883-8219-EF42622D2B15}" srcOrd="1" destOrd="0" presId="urn:microsoft.com/office/officeart/2018/5/layout/IconCircleLabelList"/>
    <dgm:cxn modelId="{EF09AFB4-67A3-492F-8286-C838C821912F}" type="presParOf" srcId="{834ADB6B-EAB8-4DD7-9574-7033F7A81A71}" destId="{F99E6B89-7FC1-446D-9141-DA2CB1B9049A}" srcOrd="2" destOrd="0" presId="urn:microsoft.com/office/officeart/2018/5/layout/IconCircleLabelList"/>
    <dgm:cxn modelId="{159329BC-D50E-450B-899A-72F975F0CBF2}" type="presParOf" srcId="{834ADB6B-EAB8-4DD7-9574-7033F7A81A71}" destId="{B742C40F-3B70-4E75-90B0-5FCBE95018B7}" srcOrd="3" destOrd="0" presId="urn:microsoft.com/office/officeart/2018/5/layout/IconCircleLabelList"/>
    <dgm:cxn modelId="{48918F85-C020-4DF1-8D73-AC0277FFDDD3}" type="presParOf" srcId="{353491E0-BECE-40B9-BE41-C67B24CD0D24}" destId="{57C1E22E-E6E7-4FD1-B55C-252F92AB3CFF}" srcOrd="5" destOrd="0" presId="urn:microsoft.com/office/officeart/2018/5/layout/IconCircleLabelList"/>
    <dgm:cxn modelId="{2C62FF84-4AE6-4A03-8457-53AD82AA1819}" type="presParOf" srcId="{353491E0-BECE-40B9-BE41-C67B24CD0D24}" destId="{B65428D8-571B-4624-925D-583767D8D8F1}" srcOrd="6" destOrd="0" presId="urn:microsoft.com/office/officeart/2018/5/layout/IconCircleLabelList"/>
    <dgm:cxn modelId="{73E7F622-8251-4445-A115-CDF544A1FD46}" type="presParOf" srcId="{B65428D8-571B-4624-925D-583767D8D8F1}" destId="{C9DEB30F-3B9C-4E47-A5D4-AE3B6FA3506D}" srcOrd="0" destOrd="0" presId="urn:microsoft.com/office/officeart/2018/5/layout/IconCircleLabelList"/>
    <dgm:cxn modelId="{8C391193-48CC-4C78-97F3-B0C622D0F8C4}" type="presParOf" srcId="{B65428D8-571B-4624-925D-583767D8D8F1}" destId="{113D2AA9-E7D4-491B-AAC9-7485C27B1A86}" srcOrd="1" destOrd="0" presId="urn:microsoft.com/office/officeart/2018/5/layout/IconCircleLabelList"/>
    <dgm:cxn modelId="{C193F4E7-02BE-4712-98C5-F7E3DCC79BDF}" type="presParOf" srcId="{B65428D8-571B-4624-925D-583767D8D8F1}" destId="{95D88F9A-AC56-4267-B101-857027EB582B}" srcOrd="2" destOrd="0" presId="urn:microsoft.com/office/officeart/2018/5/layout/IconCircleLabelList"/>
    <dgm:cxn modelId="{403F7261-7AD4-4D86-B997-768877971146}" type="presParOf" srcId="{B65428D8-571B-4624-925D-583767D8D8F1}" destId="{DD31EC92-B75E-49FB-8881-1B96D2E5A64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2D7113E-6A26-4220-8FAE-E7DD62E255FC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CF6F912-0E8A-463F-BC1B-6DD45C424D23}">
      <dgm:prSet/>
      <dgm:spPr/>
      <dgm:t>
        <a:bodyPr/>
        <a:lstStyle/>
        <a:p>
          <a:r>
            <a:rPr lang="en-US" b="0" i="0" baseline="0"/>
            <a:t>Regular check-ins </a:t>
          </a:r>
          <a:endParaRPr lang="en-US"/>
        </a:p>
      </dgm:t>
    </dgm:pt>
    <dgm:pt modelId="{8DCC6DE0-ABA3-4176-9442-9506940652AC}" type="parTrans" cxnId="{7D579F27-0C27-4899-9A27-7D1D6D8E3FA7}">
      <dgm:prSet/>
      <dgm:spPr/>
      <dgm:t>
        <a:bodyPr/>
        <a:lstStyle/>
        <a:p>
          <a:endParaRPr lang="en-US"/>
        </a:p>
      </dgm:t>
    </dgm:pt>
    <dgm:pt modelId="{F7DD2EF6-1126-4A0C-AC56-D205D1EF3874}" type="sibTrans" cxnId="{7D579F27-0C27-4899-9A27-7D1D6D8E3FA7}">
      <dgm:prSet/>
      <dgm:spPr/>
      <dgm:t>
        <a:bodyPr/>
        <a:lstStyle/>
        <a:p>
          <a:endParaRPr lang="en-US"/>
        </a:p>
      </dgm:t>
    </dgm:pt>
    <dgm:pt modelId="{78FB86D2-6E28-4787-AF21-9C8BAA270487}">
      <dgm:prSet/>
      <dgm:spPr/>
      <dgm:t>
        <a:bodyPr/>
        <a:lstStyle/>
        <a:p>
          <a:r>
            <a:rPr lang="en-US" b="0" i="0" baseline="0"/>
            <a:t>Clear roles </a:t>
          </a:r>
          <a:endParaRPr lang="en-US"/>
        </a:p>
      </dgm:t>
    </dgm:pt>
    <dgm:pt modelId="{F76CE62B-8A66-4A8B-AC1A-6333D4C12FD4}" type="parTrans" cxnId="{DF885285-5BD5-4919-9926-1FDABC28F110}">
      <dgm:prSet/>
      <dgm:spPr/>
      <dgm:t>
        <a:bodyPr/>
        <a:lstStyle/>
        <a:p>
          <a:endParaRPr lang="en-US"/>
        </a:p>
      </dgm:t>
    </dgm:pt>
    <dgm:pt modelId="{00BCDD0B-CAAE-40F6-B7AE-338CD9B772EA}" type="sibTrans" cxnId="{DF885285-5BD5-4919-9926-1FDABC28F110}">
      <dgm:prSet/>
      <dgm:spPr/>
      <dgm:t>
        <a:bodyPr/>
        <a:lstStyle/>
        <a:p>
          <a:endParaRPr lang="en-US"/>
        </a:p>
      </dgm:t>
    </dgm:pt>
    <dgm:pt modelId="{4BE9D19E-79C1-4FA6-8159-DFC857E5EFF6}">
      <dgm:prSet/>
      <dgm:spPr/>
      <dgm:t>
        <a:bodyPr/>
        <a:lstStyle/>
        <a:p>
          <a:r>
            <a:rPr lang="en-US" b="0" i="0" baseline="0"/>
            <a:t>Agreed communication norms </a:t>
          </a:r>
          <a:endParaRPr lang="en-US"/>
        </a:p>
      </dgm:t>
    </dgm:pt>
    <dgm:pt modelId="{73740600-8C48-4347-AE93-D710953A92D4}" type="parTrans" cxnId="{A3C46CFF-A089-4DBE-9238-B02B3CC56348}">
      <dgm:prSet/>
      <dgm:spPr/>
      <dgm:t>
        <a:bodyPr/>
        <a:lstStyle/>
        <a:p>
          <a:endParaRPr lang="en-US"/>
        </a:p>
      </dgm:t>
    </dgm:pt>
    <dgm:pt modelId="{DD285425-6B6A-4C0E-BB2E-5D529464D41B}" type="sibTrans" cxnId="{A3C46CFF-A089-4DBE-9238-B02B3CC56348}">
      <dgm:prSet/>
      <dgm:spPr/>
      <dgm:t>
        <a:bodyPr/>
        <a:lstStyle/>
        <a:p>
          <a:endParaRPr lang="en-US"/>
        </a:p>
      </dgm:t>
    </dgm:pt>
    <dgm:pt modelId="{68F2E81D-11D5-48E9-B3FF-B82B5EB91644}">
      <dgm:prSet/>
      <dgm:spPr/>
      <dgm:t>
        <a:bodyPr/>
        <a:lstStyle/>
        <a:p>
          <a:r>
            <a:rPr lang="en-US" b="0" i="0" baseline="0"/>
            <a:t>“What’s working / what’s not” reviews </a:t>
          </a:r>
          <a:endParaRPr lang="en-US"/>
        </a:p>
      </dgm:t>
    </dgm:pt>
    <dgm:pt modelId="{D267085C-5910-422D-8E23-5E178647D060}" type="parTrans" cxnId="{88DEB814-76AC-401E-9899-47953E53EC66}">
      <dgm:prSet/>
      <dgm:spPr/>
      <dgm:t>
        <a:bodyPr/>
        <a:lstStyle/>
        <a:p>
          <a:endParaRPr lang="en-US"/>
        </a:p>
      </dgm:t>
    </dgm:pt>
    <dgm:pt modelId="{63449301-5039-4E63-BAD3-6E4C898DD5CF}" type="sibTrans" cxnId="{88DEB814-76AC-401E-9899-47953E53EC66}">
      <dgm:prSet/>
      <dgm:spPr/>
      <dgm:t>
        <a:bodyPr/>
        <a:lstStyle/>
        <a:p>
          <a:endParaRPr lang="en-US"/>
        </a:p>
      </dgm:t>
    </dgm:pt>
    <dgm:pt modelId="{9C5BC6D9-438A-4618-89BA-6DFDE2C753CF}" type="pres">
      <dgm:prSet presAssocID="{62D7113E-6A26-4220-8FAE-E7DD62E255FC}" presName="matrix" presStyleCnt="0">
        <dgm:presLayoutVars>
          <dgm:chMax val="1"/>
          <dgm:dir/>
          <dgm:resizeHandles val="exact"/>
        </dgm:presLayoutVars>
      </dgm:prSet>
      <dgm:spPr/>
    </dgm:pt>
    <dgm:pt modelId="{7E49E3A2-6D51-42A6-A6AB-23E031FA7C0B}" type="pres">
      <dgm:prSet presAssocID="{62D7113E-6A26-4220-8FAE-E7DD62E255FC}" presName="diamond" presStyleLbl="bgShp" presStyleIdx="0" presStyleCnt="1"/>
      <dgm:spPr/>
    </dgm:pt>
    <dgm:pt modelId="{09C60D9E-0D4A-46F8-BF65-5F09095CCC61}" type="pres">
      <dgm:prSet presAssocID="{62D7113E-6A26-4220-8FAE-E7DD62E255F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5E708F4-DDF6-46E7-9D24-15E8468C0291}" type="pres">
      <dgm:prSet presAssocID="{62D7113E-6A26-4220-8FAE-E7DD62E255F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2308CB6-8C82-4DB2-BA2A-0BD29C37C070}" type="pres">
      <dgm:prSet presAssocID="{62D7113E-6A26-4220-8FAE-E7DD62E255F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0426C82-3109-4EDE-B6F8-2386574DD5FA}" type="pres">
      <dgm:prSet presAssocID="{62D7113E-6A26-4220-8FAE-E7DD62E255F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3E9CE10-1145-4824-AFC2-0EBDFD5D8D39}" type="presOf" srcId="{4BE9D19E-79C1-4FA6-8159-DFC857E5EFF6}" destId="{D2308CB6-8C82-4DB2-BA2A-0BD29C37C070}" srcOrd="0" destOrd="0" presId="urn:microsoft.com/office/officeart/2005/8/layout/matrix3"/>
    <dgm:cxn modelId="{88DEB814-76AC-401E-9899-47953E53EC66}" srcId="{62D7113E-6A26-4220-8FAE-E7DD62E255FC}" destId="{68F2E81D-11D5-48E9-B3FF-B82B5EB91644}" srcOrd="3" destOrd="0" parTransId="{D267085C-5910-422D-8E23-5E178647D060}" sibTransId="{63449301-5039-4E63-BAD3-6E4C898DD5CF}"/>
    <dgm:cxn modelId="{7D579F27-0C27-4899-9A27-7D1D6D8E3FA7}" srcId="{62D7113E-6A26-4220-8FAE-E7DD62E255FC}" destId="{3CF6F912-0E8A-463F-BC1B-6DD45C424D23}" srcOrd="0" destOrd="0" parTransId="{8DCC6DE0-ABA3-4176-9442-9506940652AC}" sibTransId="{F7DD2EF6-1126-4A0C-AC56-D205D1EF3874}"/>
    <dgm:cxn modelId="{C566B936-52D0-4673-95C1-338983644250}" type="presOf" srcId="{68F2E81D-11D5-48E9-B3FF-B82B5EB91644}" destId="{50426C82-3109-4EDE-B6F8-2386574DD5FA}" srcOrd="0" destOrd="0" presId="urn:microsoft.com/office/officeart/2005/8/layout/matrix3"/>
    <dgm:cxn modelId="{10E50C38-7930-4981-81F6-251C1B8D4978}" type="presOf" srcId="{62D7113E-6A26-4220-8FAE-E7DD62E255FC}" destId="{9C5BC6D9-438A-4618-89BA-6DFDE2C753CF}" srcOrd="0" destOrd="0" presId="urn:microsoft.com/office/officeart/2005/8/layout/matrix3"/>
    <dgm:cxn modelId="{D4AA9F56-E01C-4D81-89EA-74749B6B8054}" type="presOf" srcId="{3CF6F912-0E8A-463F-BC1B-6DD45C424D23}" destId="{09C60D9E-0D4A-46F8-BF65-5F09095CCC61}" srcOrd="0" destOrd="0" presId="urn:microsoft.com/office/officeart/2005/8/layout/matrix3"/>
    <dgm:cxn modelId="{DF885285-5BD5-4919-9926-1FDABC28F110}" srcId="{62D7113E-6A26-4220-8FAE-E7DD62E255FC}" destId="{78FB86D2-6E28-4787-AF21-9C8BAA270487}" srcOrd="1" destOrd="0" parTransId="{F76CE62B-8A66-4A8B-AC1A-6333D4C12FD4}" sibTransId="{00BCDD0B-CAAE-40F6-B7AE-338CD9B772EA}"/>
    <dgm:cxn modelId="{BCFCF0E1-41B6-4A21-B9A9-0E793614AB2E}" type="presOf" srcId="{78FB86D2-6E28-4787-AF21-9C8BAA270487}" destId="{D5E708F4-DDF6-46E7-9D24-15E8468C0291}" srcOrd="0" destOrd="0" presId="urn:microsoft.com/office/officeart/2005/8/layout/matrix3"/>
    <dgm:cxn modelId="{A3C46CFF-A089-4DBE-9238-B02B3CC56348}" srcId="{62D7113E-6A26-4220-8FAE-E7DD62E255FC}" destId="{4BE9D19E-79C1-4FA6-8159-DFC857E5EFF6}" srcOrd="2" destOrd="0" parTransId="{73740600-8C48-4347-AE93-D710953A92D4}" sibTransId="{DD285425-6B6A-4C0E-BB2E-5D529464D41B}"/>
    <dgm:cxn modelId="{F99CA9D2-5855-4EEF-9B8C-15CCF2FB4B6C}" type="presParOf" srcId="{9C5BC6D9-438A-4618-89BA-6DFDE2C753CF}" destId="{7E49E3A2-6D51-42A6-A6AB-23E031FA7C0B}" srcOrd="0" destOrd="0" presId="urn:microsoft.com/office/officeart/2005/8/layout/matrix3"/>
    <dgm:cxn modelId="{8132065D-27BE-4159-865B-F8311F59B166}" type="presParOf" srcId="{9C5BC6D9-438A-4618-89BA-6DFDE2C753CF}" destId="{09C60D9E-0D4A-46F8-BF65-5F09095CCC61}" srcOrd="1" destOrd="0" presId="urn:microsoft.com/office/officeart/2005/8/layout/matrix3"/>
    <dgm:cxn modelId="{D4CDD79E-C3F9-41AE-8D95-CA5576180AC7}" type="presParOf" srcId="{9C5BC6D9-438A-4618-89BA-6DFDE2C753CF}" destId="{D5E708F4-DDF6-46E7-9D24-15E8468C0291}" srcOrd="2" destOrd="0" presId="urn:microsoft.com/office/officeart/2005/8/layout/matrix3"/>
    <dgm:cxn modelId="{38694BFC-6C5E-4951-8CC3-DA4928C5FE56}" type="presParOf" srcId="{9C5BC6D9-438A-4618-89BA-6DFDE2C753CF}" destId="{D2308CB6-8C82-4DB2-BA2A-0BD29C37C070}" srcOrd="3" destOrd="0" presId="urn:microsoft.com/office/officeart/2005/8/layout/matrix3"/>
    <dgm:cxn modelId="{450A7BC9-D161-4CFA-ACBF-5FCFFAA7DC89}" type="presParOf" srcId="{9C5BC6D9-438A-4618-89BA-6DFDE2C753CF}" destId="{50426C82-3109-4EDE-B6F8-2386574DD5F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EBB223-874B-44CF-B2EC-32B7BBD42F9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3F6687C-51D7-4750-9FB3-AFF67AEE375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Use mediation </a:t>
          </a:r>
          <a:endParaRPr lang="en-US"/>
        </a:p>
      </dgm:t>
    </dgm:pt>
    <dgm:pt modelId="{E384D18B-B364-40EC-8ED5-4257B1B40CCD}" type="parTrans" cxnId="{CB273F1A-9BAF-4E89-85DD-29D0EFF443B4}">
      <dgm:prSet/>
      <dgm:spPr/>
      <dgm:t>
        <a:bodyPr/>
        <a:lstStyle/>
        <a:p>
          <a:endParaRPr lang="en-US"/>
        </a:p>
      </dgm:t>
    </dgm:pt>
    <dgm:pt modelId="{13C55D00-9771-4FCF-A004-CEACF1DF1121}" type="sibTrans" cxnId="{CB273F1A-9BAF-4E89-85DD-29D0EFF443B4}">
      <dgm:prSet/>
      <dgm:spPr/>
      <dgm:t>
        <a:bodyPr/>
        <a:lstStyle/>
        <a:p>
          <a:endParaRPr lang="en-US"/>
        </a:p>
      </dgm:t>
    </dgm:pt>
    <dgm:pt modelId="{4E34569E-F468-44D3-9F1D-4046E999847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Bring in district support through the conflict and resolution team</a:t>
          </a:r>
          <a:endParaRPr lang="en-US" dirty="0"/>
        </a:p>
      </dgm:t>
    </dgm:pt>
    <dgm:pt modelId="{EA463020-1A81-45E4-B9C6-0C5496A02672}" type="parTrans" cxnId="{AB75D7EF-B479-4DB5-B6F7-32A3675B868B}">
      <dgm:prSet/>
      <dgm:spPr/>
      <dgm:t>
        <a:bodyPr/>
        <a:lstStyle/>
        <a:p>
          <a:endParaRPr lang="en-US"/>
        </a:p>
      </dgm:t>
    </dgm:pt>
    <dgm:pt modelId="{A59885A7-7E5F-4EE6-AFBA-16C5FE5FBA79}" type="sibTrans" cxnId="{AB75D7EF-B479-4DB5-B6F7-32A3675B868B}">
      <dgm:prSet/>
      <dgm:spPr/>
      <dgm:t>
        <a:bodyPr/>
        <a:lstStyle/>
        <a:p>
          <a:endParaRPr lang="en-US"/>
        </a:p>
      </dgm:t>
    </dgm:pt>
    <dgm:pt modelId="{26A14340-5E52-401D-943E-052AF66BFE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Use neutral facilitators </a:t>
          </a:r>
          <a:endParaRPr lang="en-US"/>
        </a:p>
      </dgm:t>
    </dgm:pt>
    <dgm:pt modelId="{2A37F219-1D6B-46CF-9D02-2125CE609700}" type="parTrans" cxnId="{418DF563-BDF1-4633-AEA4-CF6C65367EF6}">
      <dgm:prSet/>
      <dgm:spPr/>
      <dgm:t>
        <a:bodyPr/>
        <a:lstStyle/>
        <a:p>
          <a:endParaRPr lang="en-US"/>
        </a:p>
      </dgm:t>
    </dgm:pt>
    <dgm:pt modelId="{F89D3818-E9A2-415B-9F95-7ADBACE5DFA4}" type="sibTrans" cxnId="{418DF563-BDF1-4633-AEA4-CF6C65367EF6}">
      <dgm:prSet/>
      <dgm:spPr/>
      <dgm:t>
        <a:bodyPr/>
        <a:lstStyle/>
        <a:p>
          <a:endParaRPr lang="en-US"/>
        </a:p>
      </dgm:t>
    </dgm:pt>
    <dgm:pt modelId="{29898468-ED60-4DF0-A5C1-A80493DA17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Focus on solutions </a:t>
          </a:r>
          <a:endParaRPr lang="en-US"/>
        </a:p>
      </dgm:t>
    </dgm:pt>
    <dgm:pt modelId="{E8869C2F-66A7-4D8D-B9B5-3E2B7526AE54}" type="parTrans" cxnId="{41AAFE4E-C14E-4EA4-9BE8-450F8D3B7232}">
      <dgm:prSet/>
      <dgm:spPr/>
      <dgm:t>
        <a:bodyPr/>
        <a:lstStyle/>
        <a:p>
          <a:endParaRPr lang="en-US"/>
        </a:p>
      </dgm:t>
    </dgm:pt>
    <dgm:pt modelId="{6EF9997C-6D3A-4866-9D4F-C5DAF9F4686C}" type="sibTrans" cxnId="{41AAFE4E-C14E-4EA4-9BE8-450F8D3B7232}">
      <dgm:prSet/>
      <dgm:spPr/>
      <dgm:t>
        <a:bodyPr/>
        <a:lstStyle/>
        <a:p>
          <a:endParaRPr lang="en-US"/>
        </a:p>
      </dgm:t>
    </dgm:pt>
    <dgm:pt modelId="{394AB175-A510-444D-B557-09FB26678D5D}" type="pres">
      <dgm:prSet presAssocID="{41EBB223-874B-44CF-B2EC-32B7BBD42F9C}" presName="root" presStyleCnt="0">
        <dgm:presLayoutVars>
          <dgm:dir/>
          <dgm:resizeHandles val="exact"/>
        </dgm:presLayoutVars>
      </dgm:prSet>
      <dgm:spPr/>
    </dgm:pt>
    <dgm:pt modelId="{A7E1093F-0F5D-4111-8E09-F1D74961C923}" type="pres">
      <dgm:prSet presAssocID="{26A14340-5E52-401D-943E-052AF66BFE36}" presName="compNode" presStyleCnt="0"/>
      <dgm:spPr/>
    </dgm:pt>
    <dgm:pt modelId="{D4638809-B40D-4514-9ABD-7732F7F4CCC9}" type="pres">
      <dgm:prSet presAssocID="{26A14340-5E52-401D-943E-052AF66BFE3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0210E581-4FE7-4B38-A140-5E3AA95EA8FE}" type="pres">
      <dgm:prSet presAssocID="{26A14340-5E52-401D-943E-052AF66BFE36}" presName="spaceRect" presStyleCnt="0"/>
      <dgm:spPr/>
    </dgm:pt>
    <dgm:pt modelId="{BA0B2C44-8F2D-4F97-8322-79560F535164}" type="pres">
      <dgm:prSet presAssocID="{26A14340-5E52-401D-943E-052AF66BFE36}" presName="textRect" presStyleLbl="revTx" presStyleIdx="0" presStyleCnt="4">
        <dgm:presLayoutVars>
          <dgm:chMax val="1"/>
          <dgm:chPref val="1"/>
        </dgm:presLayoutVars>
      </dgm:prSet>
      <dgm:spPr/>
    </dgm:pt>
    <dgm:pt modelId="{8FD2743D-8884-49DA-BA59-547DD7B705AB}" type="pres">
      <dgm:prSet presAssocID="{F89D3818-E9A2-415B-9F95-7ADBACE5DFA4}" presName="sibTrans" presStyleCnt="0"/>
      <dgm:spPr/>
    </dgm:pt>
    <dgm:pt modelId="{234367F3-993D-49DA-9F28-3B06DE9F405D}" type="pres">
      <dgm:prSet presAssocID="{93F6687C-51D7-4750-9FB3-AFF67AEE3759}" presName="compNode" presStyleCnt="0"/>
      <dgm:spPr/>
    </dgm:pt>
    <dgm:pt modelId="{DAA02B50-F781-44BE-8A10-ADC4042B7F83}" type="pres">
      <dgm:prSet presAssocID="{93F6687C-51D7-4750-9FB3-AFF67AEE375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68B6F75-3683-40B1-8EBD-14FF662D143C}" type="pres">
      <dgm:prSet presAssocID="{93F6687C-51D7-4750-9FB3-AFF67AEE3759}" presName="spaceRect" presStyleCnt="0"/>
      <dgm:spPr/>
    </dgm:pt>
    <dgm:pt modelId="{F77C14B8-3C67-48F6-A76A-67EF83F1C856}" type="pres">
      <dgm:prSet presAssocID="{93F6687C-51D7-4750-9FB3-AFF67AEE3759}" presName="textRect" presStyleLbl="revTx" presStyleIdx="1" presStyleCnt="4">
        <dgm:presLayoutVars>
          <dgm:chMax val="1"/>
          <dgm:chPref val="1"/>
        </dgm:presLayoutVars>
      </dgm:prSet>
      <dgm:spPr/>
    </dgm:pt>
    <dgm:pt modelId="{49030E96-68EC-4CEF-929E-4895F5BCD14E}" type="pres">
      <dgm:prSet presAssocID="{13C55D00-9771-4FCF-A004-CEACF1DF1121}" presName="sibTrans" presStyleCnt="0"/>
      <dgm:spPr/>
    </dgm:pt>
    <dgm:pt modelId="{5E849715-9D08-4AD8-8F78-FCA95A86071A}" type="pres">
      <dgm:prSet presAssocID="{29898468-ED60-4DF0-A5C1-A80493DA179C}" presName="compNode" presStyleCnt="0"/>
      <dgm:spPr/>
    </dgm:pt>
    <dgm:pt modelId="{4CD76B9E-DB8D-42D8-91A6-7D4F44B6188A}" type="pres">
      <dgm:prSet presAssocID="{29898468-ED60-4DF0-A5C1-A80493DA179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585FEA8-5C5A-4F21-AF8D-7CCFA6F0E13C}" type="pres">
      <dgm:prSet presAssocID="{29898468-ED60-4DF0-A5C1-A80493DA179C}" presName="spaceRect" presStyleCnt="0"/>
      <dgm:spPr/>
    </dgm:pt>
    <dgm:pt modelId="{B6B0F04B-F65C-47A5-84A5-1D38A2B94342}" type="pres">
      <dgm:prSet presAssocID="{29898468-ED60-4DF0-A5C1-A80493DA179C}" presName="textRect" presStyleLbl="revTx" presStyleIdx="2" presStyleCnt="4">
        <dgm:presLayoutVars>
          <dgm:chMax val="1"/>
          <dgm:chPref val="1"/>
        </dgm:presLayoutVars>
      </dgm:prSet>
      <dgm:spPr/>
    </dgm:pt>
    <dgm:pt modelId="{EDC0045D-F43A-43D2-8432-2D12C7E3EFF6}" type="pres">
      <dgm:prSet presAssocID="{6EF9997C-6D3A-4866-9D4F-C5DAF9F4686C}" presName="sibTrans" presStyleCnt="0"/>
      <dgm:spPr/>
    </dgm:pt>
    <dgm:pt modelId="{BFF71FFD-8B35-498B-BDF5-7184A3A251E4}" type="pres">
      <dgm:prSet presAssocID="{4E34569E-F468-44D3-9F1D-4046E999847C}" presName="compNode" presStyleCnt="0"/>
      <dgm:spPr/>
    </dgm:pt>
    <dgm:pt modelId="{34C49F4E-21F9-42AD-81EF-8D43B684F9C9}" type="pres">
      <dgm:prSet presAssocID="{4E34569E-F468-44D3-9F1D-4046E999847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A89E6FDD-FE07-4A28-80DF-09EB91C8679C}" type="pres">
      <dgm:prSet presAssocID="{4E34569E-F468-44D3-9F1D-4046E999847C}" presName="spaceRect" presStyleCnt="0"/>
      <dgm:spPr/>
    </dgm:pt>
    <dgm:pt modelId="{09D86B61-2525-4028-AB39-8E22636CA22D}" type="pres">
      <dgm:prSet presAssocID="{4E34569E-F468-44D3-9F1D-4046E999847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B273F1A-9BAF-4E89-85DD-29D0EFF443B4}" srcId="{41EBB223-874B-44CF-B2EC-32B7BBD42F9C}" destId="{93F6687C-51D7-4750-9FB3-AFF67AEE3759}" srcOrd="1" destOrd="0" parTransId="{E384D18B-B364-40EC-8ED5-4257B1B40CCD}" sibTransId="{13C55D00-9771-4FCF-A004-CEACF1DF1121}"/>
    <dgm:cxn modelId="{8F64B933-360E-4D0E-A1EB-D85AE93AB2F8}" type="presOf" srcId="{29898468-ED60-4DF0-A5C1-A80493DA179C}" destId="{B6B0F04B-F65C-47A5-84A5-1D38A2B94342}" srcOrd="0" destOrd="0" presId="urn:microsoft.com/office/officeart/2018/2/layout/IconLabelList"/>
    <dgm:cxn modelId="{B92EDF37-2623-48FD-B009-8671180F9F3D}" type="presOf" srcId="{41EBB223-874B-44CF-B2EC-32B7BBD42F9C}" destId="{394AB175-A510-444D-B557-09FB26678D5D}" srcOrd="0" destOrd="0" presId="urn:microsoft.com/office/officeart/2018/2/layout/IconLabelList"/>
    <dgm:cxn modelId="{0068575D-8C43-4C40-8EAC-7D8F2F2C9D17}" type="presOf" srcId="{4E34569E-F468-44D3-9F1D-4046E999847C}" destId="{09D86B61-2525-4028-AB39-8E22636CA22D}" srcOrd="0" destOrd="0" presId="urn:microsoft.com/office/officeart/2018/2/layout/IconLabelList"/>
    <dgm:cxn modelId="{418DF563-BDF1-4633-AEA4-CF6C65367EF6}" srcId="{41EBB223-874B-44CF-B2EC-32B7BBD42F9C}" destId="{26A14340-5E52-401D-943E-052AF66BFE36}" srcOrd="0" destOrd="0" parTransId="{2A37F219-1D6B-46CF-9D02-2125CE609700}" sibTransId="{F89D3818-E9A2-415B-9F95-7ADBACE5DFA4}"/>
    <dgm:cxn modelId="{41AAFE4E-C14E-4EA4-9BE8-450F8D3B7232}" srcId="{41EBB223-874B-44CF-B2EC-32B7BBD42F9C}" destId="{29898468-ED60-4DF0-A5C1-A80493DA179C}" srcOrd="2" destOrd="0" parTransId="{E8869C2F-66A7-4D8D-B9B5-3E2B7526AE54}" sibTransId="{6EF9997C-6D3A-4866-9D4F-C5DAF9F4686C}"/>
    <dgm:cxn modelId="{96C0E495-5D86-4499-B7ED-A279A614D20F}" type="presOf" srcId="{93F6687C-51D7-4750-9FB3-AFF67AEE3759}" destId="{F77C14B8-3C67-48F6-A76A-67EF83F1C856}" srcOrd="0" destOrd="0" presId="urn:microsoft.com/office/officeart/2018/2/layout/IconLabelList"/>
    <dgm:cxn modelId="{42473DC0-85B1-4844-92E0-A87525C943FA}" type="presOf" srcId="{26A14340-5E52-401D-943E-052AF66BFE36}" destId="{BA0B2C44-8F2D-4F97-8322-79560F535164}" srcOrd="0" destOrd="0" presId="urn:microsoft.com/office/officeart/2018/2/layout/IconLabelList"/>
    <dgm:cxn modelId="{AB75D7EF-B479-4DB5-B6F7-32A3675B868B}" srcId="{41EBB223-874B-44CF-B2EC-32B7BBD42F9C}" destId="{4E34569E-F468-44D3-9F1D-4046E999847C}" srcOrd="3" destOrd="0" parTransId="{EA463020-1A81-45E4-B9C6-0C5496A02672}" sibTransId="{A59885A7-7E5F-4EE6-AFBA-16C5FE5FBA79}"/>
    <dgm:cxn modelId="{51B3F318-96C7-4221-B5D9-B046CE70C3AD}" type="presParOf" srcId="{394AB175-A510-444D-B557-09FB26678D5D}" destId="{A7E1093F-0F5D-4111-8E09-F1D74961C923}" srcOrd="0" destOrd="0" presId="urn:microsoft.com/office/officeart/2018/2/layout/IconLabelList"/>
    <dgm:cxn modelId="{92D21B46-DB65-4FFD-96E2-7C79AEE19784}" type="presParOf" srcId="{A7E1093F-0F5D-4111-8E09-F1D74961C923}" destId="{D4638809-B40D-4514-9ABD-7732F7F4CCC9}" srcOrd="0" destOrd="0" presId="urn:microsoft.com/office/officeart/2018/2/layout/IconLabelList"/>
    <dgm:cxn modelId="{55FAC5EF-0B72-4DEF-B09F-99D1CC0CD215}" type="presParOf" srcId="{A7E1093F-0F5D-4111-8E09-F1D74961C923}" destId="{0210E581-4FE7-4B38-A140-5E3AA95EA8FE}" srcOrd="1" destOrd="0" presId="urn:microsoft.com/office/officeart/2018/2/layout/IconLabelList"/>
    <dgm:cxn modelId="{D09DEB6F-9235-4F79-93C1-221E88D5C66C}" type="presParOf" srcId="{A7E1093F-0F5D-4111-8E09-F1D74961C923}" destId="{BA0B2C44-8F2D-4F97-8322-79560F535164}" srcOrd="2" destOrd="0" presId="urn:microsoft.com/office/officeart/2018/2/layout/IconLabelList"/>
    <dgm:cxn modelId="{2C6F1EC7-43EF-47EE-8C4B-F4AC35E6B40D}" type="presParOf" srcId="{394AB175-A510-444D-B557-09FB26678D5D}" destId="{8FD2743D-8884-49DA-BA59-547DD7B705AB}" srcOrd="1" destOrd="0" presId="urn:microsoft.com/office/officeart/2018/2/layout/IconLabelList"/>
    <dgm:cxn modelId="{F56752F6-AEF8-49DD-A141-1CE60957D784}" type="presParOf" srcId="{394AB175-A510-444D-B557-09FB26678D5D}" destId="{234367F3-993D-49DA-9F28-3B06DE9F405D}" srcOrd="2" destOrd="0" presId="urn:microsoft.com/office/officeart/2018/2/layout/IconLabelList"/>
    <dgm:cxn modelId="{10BADE8A-4AB9-4CC2-88FA-04F4086D5354}" type="presParOf" srcId="{234367F3-993D-49DA-9F28-3B06DE9F405D}" destId="{DAA02B50-F781-44BE-8A10-ADC4042B7F83}" srcOrd="0" destOrd="0" presId="urn:microsoft.com/office/officeart/2018/2/layout/IconLabelList"/>
    <dgm:cxn modelId="{D6DA523F-0112-420D-A892-29A79B048B78}" type="presParOf" srcId="{234367F3-993D-49DA-9F28-3B06DE9F405D}" destId="{068B6F75-3683-40B1-8EBD-14FF662D143C}" srcOrd="1" destOrd="0" presId="urn:microsoft.com/office/officeart/2018/2/layout/IconLabelList"/>
    <dgm:cxn modelId="{CCA54672-32D5-409A-B7A4-F03B2EAD1031}" type="presParOf" srcId="{234367F3-993D-49DA-9F28-3B06DE9F405D}" destId="{F77C14B8-3C67-48F6-A76A-67EF83F1C856}" srcOrd="2" destOrd="0" presId="urn:microsoft.com/office/officeart/2018/2/layout/IconLabelList"/>
    <dgm:cxn modelId="{12710813-2D08-4466-B766-780711FE5794}" type="presParOf" srcId="{394AB175-A510-444D-B557-09FB26678D5D}" destId="{49030E96-68EC-4CEF-929E-4895F5BCD14E}" srcOrd="3" destOrd="0" presId="urn:microsoft.com/office/officeart/2018/2/layout/IconLabelList"/>
    <dgm:cxn modelId="{CE321426-A73C-434E-B5D4-70F7DF0E1C6A}" type="presParOf" srcId="{394AB175-A510-444D-B557-09FB26678D5D}" destId="{5E849715-9D08-4AD8-8F78-FCA95A86071A}" srcOrd="4" destOrd="0" presId="urn:microsoft.com/office/officeart/2018/2/layout/IconLabelList"/>
    <dgm:cxn modelId="{B9B8E893-FDAC-4712-A356-F731F85CB4AD}" type="presParOf" srcId="{5E849715-9D08-4AD8-8F78-FCA95A86071A}" destId="{4CD76B9E-DB8D-42D8-91A6-7D4F44B6188A}" srcOrd="0" destOrd="0" presId="urn:microsoft.com/office/officeart/2018/2/layout/IconLabelList"/>
    <dgm:cxn modelId="{F2AA05E3-A7CE-479B-94B2-6C8D0D52F394}" type="presParOf" srcId="{5E849715-9D08-4AD8-8F78-FCA95A86071A}" destId="{7585FEA8-5C5A-4F21-AF8D-7CCFA6F0E13C}" srcOrd="1" destOrd="0" presId="urn:microsoft.com/office/officeart/2018/2/layout/IconLabelList"/>
    <dgm:cxn modelId="{10AAE7B8-D6A1-44CE-99E1-235814620839}" type="presParOf" srcId="{5E849715-9D08-4AD8-8F78-FCA95A86071A}" destId="{B6B0F04B-F65C-47A5-84A5-1D38A2B94342}" srcOrd="2" destOrd="0" presId="urn:microsoft.com/office/officeart/2018/2/layout/IconLabelList"/>
    <dgm:cxn modelId="{F46C88D5-F991-4AC0-B2DB-60A632E84D40}" type="presParOf" srcId="{394AB175-A510-444D-B557-09FB26678D5D}" destId="{EDC0045D-F43A-43D2-8432-2D12C7E3EFF6}" srcOrd="5" destOrd="0" presId="urn:microsoft.com/office/officeart/2018/2/layout/IconLabelList"/>
    <dgm:cxn modelId="{7652513C-B0B8-43A8-B710-BA811F541EAE}" type="presParOf" srcId="{394AB175-A510-444D-B557-09FB26678D5D}" destId="{BFF71FFD-8B35-498B-BDF5-7184A3A251E4}" srcOrd="6" destOrd="0" presId="urn:microsoft.com/office/officeart/2018/2/layout/IconLabelList"/>
    <dgm:cxn modelId="{BBFAFCCB-BC68-44F2-ABF7-A1F67B908901}" type="presParOf" srcId="{BFF71FFD-8B35-498B-BDF5-7184A3A251E4}" destId="{34C49F4E-21F9-42AD-81EF-8D43B684F9C9}" srcOrd="0" destOrd="0" presId="urn:microsoft.com/office/officeart/2018/2/layout/IconLabelList"/>
    <dgm:cxn modelId="{86D13D27-2B11-414D-A4F2-EFC5E36B30EE}" type="presParOf" srcId="{BFF71FFD-8B35-498B-BDF5-7184A3A251E4}" destId="{A89E6FDD-FE07-4A28-80DF-09EB91C8679C}" srcOrd="1" destOrd="0" presId="urn:microsoft.com/office/officeart/2018/2/layout/IconLabelList"/>
    <dgm:cxn modelId="{807E880F-B0C5-4535-A20C-064DBDDF879B}" type="presParOf" srcId="{BFF71FFD-8B35-498B-BDF5-7184A3A251E4}" destId="{09D86B61-2525-4028-AB39-8E22636CA22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5308B88-4067-4125-B08B-7D929F9C3C5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765C5A1-70F3-4786-9CF7-EABBC08BD033}">
      <dgm:prSet/>
      <dgm:spPr/>
      <dgm:t>
        <a:bodyPr/>
        <a:lstStyle/>
        <a:p>
          <a:r>
            <a:rPr lang="en-AU"/>
            <a:t>How does our club handle conflict now? </a:t>
          </a:r>
          <a:endParaRPr lang="en-US"/>
        </a:p>
      </dgm:t>
    </dgm:pt>
    <dgm:pt modelId="{05508894-20E3-424E-A632-CBA02454A933}" type="parTrans" cxnId="{795C643E-73DB-4790-97A5-152DB66D0645}">
      <dgm:prSet/>
      <dgm:spPr/>
      <dgm:t>
        <a:bodyPr/>
        <a:lstStyle/>
        <a:p>
          <a:endParaRPr lang="en-US"/>
        </a:p>
      </dgm:t>
    </dgm:pt>
    <dgm:pt modelId="{8B9A9F43-BB3D-466B-B424-A60DB72571F0}" type="sibTrans" cxnId="{795C643E-73DB-4790-97A5-152DB66D0645}">
      <dgm:prSet/>
      <dgm:spPr/>
      <dgm:t>
        <a:bodyPr/>
        <a:lstStyle/>
        <a:p>
          <a:endParaRPr lang="en-US"/>
        </a:p>
      </dgm:t>
    </dgm:pt>
    <dgm:pt modelId="{8B57D6E0-4676-44E2-988A-5B31BE9F9EE5}">
      <dgm:prSet/>
      <dgm:spPr/>
      <dgm:t>
        <a:bodyPr/>
        <a:lstStyle/>
        <a:p>
          <a:r>
            <a:rPr lang="en-AU"/>
            <a:t>What could we improve? </a:t>
          </a:r>
          <a:endParaRPr lang="en-US"/>
        </a:p>
      </dgm:t>
    </dgm:pt>
    <dgm:pt modelId="{A8846819-99DF-4000-8A1E-92CCF9594DC8}" type="parTrans" cxnId="{AFA0608A-A570-4A44-94DB-D48DFA40C566}">
      <dgm:prSet/>
      <dgm:spPr/>
      <dgm:t>
        <a:bodyPr/>
        <a:lstStyle/>
        <a:p>
          <a:endParaRPr lang="en-US"/>
        </a:p>
      </dgm:t>
    </dgm:pt>
    <dgm:pt modelId="{F7B9F57B-024A-4F85-9A42-BF961AA359F1}" type="sibTrans" cxnId="{AFA0608A-A570-4A44-94DB-D48DFA40C566}">
      <dgm:prSet/>
      <dgm:spPr/>
      <dgm:t>
        <a:bodyPr/>
        <a:lstStyle/>
        <a:p>
          <a:endParaRPr lang="en-US"/>
        </a:p>
      </dgm:t>
    </dgm:pt>
    <dgm:pt modelId="{06BE9F27-79F1-4566-8DFB-6FB8B46C8191}">
      <dgm:prSet/>
      <dgm:spPr/>
      <dgm:t>
        <a:bodyPr/>
        <a:lstStyle/>
        <a:p>
          <a:r>
            <a:rPr lang="en-AU"/>
            <a:t>One action we will take this month? </a:t>
          </a:r>
          <a:endParaRPr lang="en-US"/>
        </a:p>
      </dgm:t>
    </dgm:pt>
    <dgm:pt modelId="{A15E53EC-1143-4562-AAA2-98C7A49D9E92}" type="parTrans" cxnId="{F49B0AC2-C2D5-4B47-B944-858613E06716}">
      <dgm:prSet/>
      <dgm:spPr/>
      <dgm:t>
        <a:bodyPr/>
        <a:lstStyle/>
        <a:p>
          <a:endParaRPr lang="en-US"/>
        </a:p>
      </dgm:t>
    </dgm:pt>
    <dgm:pt modelId="{3F9B869D-2D22-495E-BF06-436F516BDD6A}" type="sibTrans" cxnId="{F49B0AC2-C2D5-4B47-B944-858613E06716}">
      <dgm:prSet/>
      <dgm:spPr/>
      <dgm:t>
        <a:bodyPr/>
        <a:lstStyle/>
        <a:p>
          <a:endParaRPr lang="en-US"/>
        </a:p>
      </dgm:t>
    </dgm:pt>
    <dgm:pt modelId="{F06C115E-1F79-4749-953D-A0420E9B8E8B}" type="pres">
      <dgm:prSet presAssocID="{F5308B88-4067-4125-B08B-7D929F9C3C54}" presName="root" presStyleCnt="0">
        <dgm:presLayoutVars>
          <dgm:dir/>
          <dgm:resizeHandles val="exact"/>
        </dgm:presLayoutVars>
      </dgm:prSet>
      <dgm:spPr/>
    </dgm:pt>
    <dgm:pt modelId="{B1854E8C-00E1-4F93-9287-0FAA165494BB}" type="pres">
      <dgm:prSet presAssocID="{A765C5A1-70F3-4786-9CF7-EABBC08BD033}" presName="compNode" presStyleCnt="0"/>
      <dgm:spPr/>
    </dgm:pt>
    <dgm:pt modelId="{88C3592A-007E-42D3-ACDC-CEE4468B7A83}" type="pres">
      <dgm:prSet presAssocID="{A765C5A1-70F3-4786-9CF7-EABBC08BD0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C313B2BC-78DC-44F4-BC0B-B3CAA73D69FF}" type="pres">
      <dgm:prSet presAssocID="{A765C5A1-70F3-4786-9CF7-EABBC08BD033}" presName="spaceRect" presStyleCnt="0"/>
      <dgm:spPr/>
    </dgm:pt>
    <dgm:pt modelId="{52DF288A-4A63-42A3-8804-52D8B141D60D}" type="pres">
      <dgm:prSet presAssocID="{A765C5A1-70F3-4786-9CF7-EABBC08BD033}" presName="textRect" presStyleLbl="revTx" presStyleIdx="0" presStyleCnt="3">
        <dgm:presLayoutVars>
          <dgm:chMax val="1"/>
          <dgm:chPref val="1"/>
        </dgm:presLayoutVars>
      </dgm:prSet>
      <dgm:spPr/>
    </dgm:pt>
    <dgm:pt modelId="{AB30A3FE-96DF-4E4B-B273-086AF81F9138}" type="pres">
      <dgm:prSet presAssocID="{8B9A9F43-BB3D-466B-B424-A60DB72571F0}" presName="sibTrans" presStyleCnt="0"/>
      <dgm:spPr/>
    </dgm:pt>
    <dgm:pt modelId="{CB648458-DE2F-4E89-BEF5-CB2B2B91A323}" type="pres">
      <dgm:prSet presAssocID="{8B57D6E0-4676-44E2-988A-5B31BE9F9EE5}" presName="compNode" presStyleCnt="0"/>
      <dgm:spPr/>
    </dgm:pt>
    <dgm:pt modelId="{EE0506B8-1BC9-4993-8565-3124C9B8500A}" type="pres">
      <dgm:prSet presAssocID="{8B57D6E0-4676-44E2-988A-5B31BE9F9EE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E0860614-EFF2-429B-BAFE-E23F3F07E90D}" type="pres">
      <dgm:prSet presAssocID="{8B57D6E0-4676-44E2-988A-5B31BE9F9EE5}" presName="spaceRect" presStyleCnt="0"/>
      <dgm:spPr/>
    </dgm:pt>
    <dgm:pt modelId="{C17A5CA7-7DCB-4A63-AB23-1066248822E2}" type="pres">
      <dgm:prSet presAssocID="{8B57D6E0-4676-44E2-988A-5B31BE9F9EE5}" presName="textRect" presStyleLbl="revTx" presStyleIdx="1" presStyleCnt="3">
        <dgm:presLayoutVars>
          <dgm:chMax val="1"/>
          <dgm:chPref val="1"/>
        </dgm:presLayoutVars>
      </dgm:prSet>
      <dgm:spPr/>
    </dgm:pt>
    <dgm:pt modelId="{FF959E51-C2D0-437C-8BF9-B30444262799}" type="pres">
      <dgm:prSet presAssocID="{F7B9F57B-024A-4F85-9A42-BF961AA359F1}" presName="sibTrans" presStyleCnt="0"/>
      <dgm:spPr/>
    </dgm:pt>
    <dgm:pt modelId="{F74A9FE2-0BD1-45EA-8C0C-59327723426E}" type="pres">
      <dgm:prSet presAssocID="{06BE9F27-79F1-4566-8DFB-6FB8B46C8191}" presName="compNode" presStyleCnt="0"/>
      <dgm:spPr/>
    </dgm:pt>
    <dgm:pt modelId="{87CEAC85-4577-437B-AE6D-4774EFC2831D}" type="pres">
      <dgm:prSet presAssocID="{06BE9F27-79F1-4566-8DFB-6FB8B46C819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er board"/>
        </a:ext>
      </dgm:extLst>
    </dgm:pt>
    <dgm:pt modelId="{9EE6ECEB-BA7C-4415-B93D-177EA7488634}" type="pres">
      <dgm:prSet presAssocID="{06BE9F27-79F1-4566-8DFB-6FB8B46C8191}" presName="spaceRect" presStyleCnt="0"/>
      <dgm:spPr/>
    </dgm:pt>
    <dgm:pt modelId="{E89F98E7-A33F-48CC-B779-8158076A20D8}" type="pres">
      <dgm:prSet presAssocID="{06BE9F27-79F1-4566-8DFB-6FB8B46C819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8D89914-54F1-4A97-A7BD-E828D35E3FF8}" type="presOf" srcId="{8B57D6E0-4676-44E2-988A-5B31BE9F9EE5}" destId="{C17A5CA7-7DCB-4A63-AB23-1066248822E2}" srcOrd="0" destOrd="0" presId="urn:microsoft.com/office/officeart/2018/2/layout/IconLabelList"/>
    <dgm:cxn modelId="{16164519-8B66-4128-AA90-D1CC2132EC50}" type="presOf" srcId="{06BE9F27-79F1-4566-8DFB-6FB8B46C8191}" destId="{E89F98E7-A33F-48CC-B779-8158076A20D8}" srcOrd="0" destOrd="0" presId="urn:microsoft.com/office/officeart/2018/2/layout/IconLabelList"/>
    <dgm:cxn modelId="{71F1EC26-C272-48EB-AA41-E4B7F434910B}" type="presOf" srcId="{F5308B88-4067-4125-B08B-7D929F9C3C54}" destId="{F06C115E-1F79-4749-953D-A0420E9B8E8B}" srcOrd="0" destOrd="0" presId="urn:microsoft.com/office/officeart/2018/2/layout/IconLabelList"/>
    <dgm:cxn modelId="{795C643E-73DB-4790-97A5-152DB66D0645}" srcId="{F5308B88-4067-4125-B08B-7D929F9C3C54}" destId="{A765C5A1-70F3-4786-9CF7-EABBC08BD033}" srcOrd="0" destOrd="0" parTransId="{05508894-20E3-424E-A632-CBA02454A933}" sibTransId="{8B9A9F43-BB3D-466B-B424-A60DB72571F0}"/>
    <dgm:cxn modelId="{AFA0608A-A570-4A44-94DB-D48DFA40C566}" srcId="{F5308B88-4067-4125-B08B-7D929F9C3C54}" destId="{8B57D6E0-4676-44E2-988A-5B31BE9F9EE5}" srcOrd="1" destOrd="0" parTransId="{A8846819-99DF-4000-8A1E-92CCF9594DC8}" sibTransId="{F7B9F57B-024A-4F85-9A42-BF961AA359F1}"/>
    <dgm:cxn modelId="{F49B0AC2-C2D5-4B47-B944-858613E06716}" srcId="{F5308B88-4067-4125-B08B-7D929F9C3C54}" destId="{06BE9F27-79F1-4566-8DFB-6FB8B46C8191}" srcOrd="2" destOrd="0" parTransId="{A15E53EC-1143-4562-AAA2-98C7A49D9E92}" sibTransId="{3F9B869D-2D22-495E-BF06-436F516BDD6A}"/>
    <dgm:cxn modelId="{3153E4D4-CC52-4C7D-AC61-B454B63C9562}" type="presOf" srcId="{A765C5A1-70F3-4786-9CF7-EABBC08BD033}" destId="{52DF288A-4A63-42A3-8804-52D8B141D60D}" srcOrd="0" destOrd="0" presId="urn:microsoft.com/office/officeart/2018/2/layout/IconLabelList"/>
    <dgm:cxn modelId="{D3B22E85-24F1-465E-9E58-65151EF058B9}" type="presParOf" srcId="{F06C115E-1F79-4749-953D-A0420E9B8E8B}" destId="{B1854E8C-00E1-4F93-9287-0FAA165494BB}" srcOrd="0" destOrd="0" presId="urn:microsoft.com/office/officeart/2018/2/layout/IconLabelList"/>
    <dgm:cxn modelId="{17ED3311-7062-493F-A7D8-824196A3E419}" type="presParOf" srcId="{B1854E8C-00E1-4F93-9287-0FAA165494BB}" destId="{88C3592A-007E-42D3-ACDC-CEE4468B7A83}" srcOrd="0" destOrd="0" presId="urn:microsoft.com/office/officeart/2018/2/layout/IconLabelList"/>
    <dgm:cxn modelId="{F917AD31-F020-4F96-B70A-53D71F9C23FE}" type="presParOf" srcId="{B1854E8C-00E1-4F93-9287-0FAA165494BB}" destId="{C313B2BC-78DC-44F4-BC0B-B3CAA73D69FF}" srcOrd="1" destOrd="0" presId="urn:microsoft.com/office/officeart/2018/2/layout/IconLabelList"/>
    <dgm:cxn modelId="{48C51E50-D6C2-449E-9369-10C776BC4B40}" type="presParOf" srcId="{B1854E8C-00E1-4F93-9287-0FAA165494BB}" destId="{52DF288A-4A63-42A3-8804-52D8B141D60D}" srcOrd="2" destOrd="0" presId="urn:microsoft.com/office/officeart/2018/2/layout/IconLabelList"/>
    <dgm:cxn modelId="{E0896666-8D82-42FE-855C-E0C096D27524}" type="presParOf" srcId="{F06C115E-1F79-4749-953D-A0420E9B8E8B}" destId="{AB30A3FE-96DF-4E4B-B273-086AF81F9138}" srcOrd="1" destOrd="0" presId="urn:microsoft.com/office/officeart/2018/2/layout/IconLabelList"/>
    <dgm:cxn modelId="{98E7BA26-DB4E-4A33-8689-47575AF11106}" type="presParOf" srcId="{F06C115E-1F79-4749-953D-A0420E9B8E8B}" destId="{CB648458-DE2F-4E89-BEF5-CB2B2B91A323}" srcOrd="2" destOrd="0" presId="urn:microsoft.com/office/officeart/2018/2/layout/IconLabelList"/>
    <dgm:cxn modelId="{535EF4D2-777B-41AC-954C-12CBE7E5DFC5}" type="presParOf" srcId="{CB648458-DE2F-4E89-BEF5-CB2B2B91A323}" destId="{EE0506B8-1BC9-4993-8565-3124C9B8500A}" srcOrd="0" destOrd="0" presId="urn:microsoft.com/office/officeart/2018/2/layout/IconLabelList"/>
    <dgm:cxn modelId="{CA8E1B6C-F3AB-4DF5-8BCF-1C7919508A6E}" type="presParOf" srcId="{CB648458-DE2F-4E89-BEF5-CB2B2B91A323}" destId="{E0860614-EFF2-429B-BAFE-E23F3F07E90D}" srcOrd="1" destOrd="0" presId="urn:microsoft.com/office/officeart/2018/2/layout/IconLabelList"/>
    <dgm:cxn modelId="{A3A07D9C-9296-4D86-8FA0-A3DD431F8C1E}" type="presParOf" srcId="{CB648458-DE2F-4E89-BEF5-CB2B2B91A323}" destId="{C17A5CA7-7DCB-4A63-AB23-1066248822E2}" srcOrd="2" destOrd="0" presId="urn:microsoft.com/office/officeart/2018/2/layout/IconLabelList"/>
    <dgm:cxn modelId="{B728DCDE-E317-48DF-8C13-37E7C0B9F51C}" type="presParOf" srcId="{F06C115E-1F79-4749-953D-A0420E9B8E8B}" destId="{FF959E51-C2D0-437C-8BF9-B30444262799}" srcOrd="3" destOrd="0" presId="urn:microsoft.com/office/officeart/2018/2/layout/IconLabelList"/>
    <dgm:cxn modelId="{F4B6B75A-61F6-486E-8147-43F0985CD2D3}" type="presParOf" srcId="{F06C115E-1F79-4749-953D-A0420E9B8E8B}" destId="{F74A9FE2-0BD1-45EA-8C0C-59327723426E}" srcOrd="4" destOrd="0" presId="urn:microsoft.com/office/officeart/2018/2/layout/IconLabelList"/>
    <dgm:cxn modelId="{28F9F572-30C5-46A8-97C4-43AF766DC595}" type="presParOf" srcId="{F74A9FE2-0BD1-45EA-8C0C-59327723426E}" destId="{87CEAC85-4577-437B-AE6D-4774EFC2831D}" srcOrd="0" destOrd="0" presId="urn:microsoft.com/office/officeart/2018/2/layout/IconLabelList"/>
    <dgm:cxn modelId="{DAE6D742-E867-4F15-9391-B6EB82B68A7D}" type="presParOf" srcId="{F74A9FE2-0BD1-45EA-8C0C-59327723426E}" destId="{9EE6ECEB-BA7C-4415-B93D-177EA7488634}" srcOrd="1" destOrd="0" presId="urn:microsoft.com/office/officeart/2018/2/layout/IconLabelList"/>
    <dgm:cxn modelId="{11AE789A-D0B1-45EA-9500-66BF4D37A169}" type="presParOf" srcId="{F74A9FE2-0BD1-45EA-8C0C-59327723426E}" destId="{E89F98E7-A33F-48CC-B779-8158076A20D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223A5D1-E958-4A8E-A79C-61B01CD58B8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7B4E0C-AAE6-4080-8345-DADAACB30F3B}">
      <dgm:prSet/>
      <dgm:spPr/>
      <dgm:t>
        <a:bodyPr/>
        <a:lstStyle/>
        <a:p>
          <a:r>
            <a:rPr lang="en-AU"/>
            <a:t>Addressing conflict early and often, will lead to better conversations</a:t>
          </a:r>
          <a:endParaRPr lang="en-US"/>
        </a:p>
      </dgm:t>
    </dgm:pt>
    <dgm:pt modelId="{53265342-086C-4595-B6E8-48C4015F8FAC}" type="parTrans" cxnId="{9CAA35AB-FD4D-428B-9342-BE419AFDAEE5}">
      <dgm:prSet/>
      <dgm:spPr/>
      <dgm:t>
        <a:bodyPr/>
        <a:lstStyle/>
        <a:p>
          <a:endParaRPr lang="en-US"/>
        </a:p>
      </dgm:t>
    </dgm:pt>
    <dgm:pt modelId="{21BD8343-FA9F-4396-A9DF-C85F7D4AF384}" type="sibTrans" cxnId="{9CAA35AB-FD4D-428B-9342-BE419AFDAEE5}">
      <dgm:prSet/>
      <dgm:spPr/>
      <dgm:t>
        <a:bodyPr/>
        <a:lstStyle/>
        <a:p>
          <a:endParaRPr lang="en-US"/>
        </a:p>
      </dgm:t>
    </dgm:pt>
    <dgm:pt modelId="{CCA6C6A8-9009-4CF6-A73F-25BF2B8D3299}">
      <dgm:prSet/>
      <dgm:spPr/>
      <dgm:t>
        <a:bodyPr/>
        <a:lstStyle/>
        <a:p>
          <a:r>
            <a:rPr lang="en-AU" dirty="0"/>
            <a:t> Stronger clubs</a:t>
          </a:r>
          <a:endParaRPr lang="en-US" dirty="0"/>
        </a:p>
      </dgm:t>
    </dgm:pt>
    <dgm:pt modelId="{EA5B04EA-E990-4D2B-A091-237316A34ABA}" type="parTrans" cxnId="{7C2074C5-415C-427E-93AB-ED4B065C6C05}">
      <dgm:prSet/>
      <dgm:spPr/>
      <dgm:t>
        <a:bodyPr/>
        <a:lstStyle/>
        <a:p>
          <a:endParaRPr lang="en-US"/>
        </a:p>
      </dgm:t>
    </dgm:pt>
    <dgm:pt modelId="{4D06148D-90A3-4953-AC15-E4B6B8A068AF}" type="sibTrans" cxnId="{7C2074C5-415C-427E-93AB-ED4B065C6C05}">
      <dgm:prSet/>
      <dgm:spPr/>
      <dgm:t>
        <a:bodyPr/>
        <a:lstStyle/>
        <a:p>
          <a:endParaRPr lang="en-US"/>
        </a:p>
      </dgm:t>
    </dgm:pt>
    <dgm:pt modelId="{45106D58-F408-4689-99BA-AE441E71CA10}">
      <dgm:prSet/>
      <dgm:spPr/>
      <dgm:t>
        <a:bodyPr/>
        <a:lstStyle/>
        <a:p>
          <a:r>
            <a:rPr lang="en-AU"/>
            <a:t> Greater impact</a:t>
          </a:r>
          <a:endParaRPr lang="en-US" dirty="0"/>
        </a:p>
      </dgm:t>
    </dgm:pt>
    <dgm:pt modelId="{A9E6FD26-3B4C-4FCA-B7D8-3DC6A12C5698}" type="parTrans" cxnId="{38CAD665-A681-4870-BF35-5122517C4F3E}">
      <dgm:prSet/>
      <dgm:spPr/>
      <dgm:t>
        <a:bodyPr/>
        <a:lstStyle/>
        <a:p>
          <a:endParaRPr lang="en-US"/>
        </a:p>
      </dgm:t>
    </dgm:pt>
    <dgm:pt modelId="{0022385F-1F6D-419A-9C0B-0C68D7040169}" type="sibTrans" cxnId="{38CAD665-A681-4870-BF35-5122517C4F3E}">
      <dgm:prSet/>
      <dgm:spPr/>
      <dgm:t>
        <a:bodyPr/>
        <a:lstStyle/>
        <a:p>
          <a:endParaRPr lang="en-US"/>
        </a:p>
      </dgm:t>
    </dgm:pt>
    <dgm:pt modelId="{29BFDDBC-EB09-4111-94D6-D8A4287786AC}" type="pres">
      <dgm:prSet presAssocID="{4223A5D1-E958-4A8E-A79C-61B01CD58B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DC606B-0D6D-47EA-BD47-E4335E77BD58}" type="pres">
      <dgm:prSet presAssocID="{F37B4E0C-AAE6-4080-8345-DADAACB30F3B}" presName="hierRoot1" presStyleCnt="0"/>
      <dgm:spPr/>
    </dgm:pt>
    <dgm:pt modelId="{9EBC2477-F9F5-4CEB-8D78-651A1828481B}" type="pres">
      <dgm:prSet presAssocID="{F37B4E0C-AAE6-4080-8345-DADAACB30F3B}" presName="composite" presStyleCnt="0"/>
      <dgm:spPr/>
    </dgm:pt>
    <dgm:pt modelId="{C7E24C4F-4B35-44C6-A712-A3A30B0E7280}" type="pres">
      <dgm:prSet presAssocID="{F37B4E0C-AAE6-4080-8345-DADAACB30F3B}" presName="background" presStyleLbl="node0" presStyleIdx="0" presStyleCnt="3"/>
      <dgm:spPr/>
    </dgm:pt>
    <dgm:pt modelId="{7E07B9FB-16AD-4ED3-9CD2-8BF1FC7E81B7}" type="pres">
      <dgm:prSet presAssocID="{F37B4E0C-AAE6-4080-8345-DADAACB30F3B}" presName="text" presStyleLbl="fgAcc0" presStyleIdx="0" presStyleCnt="3">
        <dgm:presLayoutVars>
          <dgm:chPref val="3"/>
        </dgm:presLayoutVars>
      </dgm:prSet>
      <dgm:spPr/>
    </dgm:pt>
    <dgm:pt modelId="{AF724D5C-095B-43BF-B5F2-F2EF8DA00C4C}" type="pres">
      <dgm:prSet presAssocID="{F37B4E0C-AAE6-4080-8345-DADAACB30F3B}" presName="hierChild2" presStyleCnt="0"/>
      <dgm:spPr/>
    </dgm:pt>
    <dgm:pt modelId="{6415B6A7-1BA5-40E8-8B14-0D9513C377D7}" type="pres">
      <dgm:prSet presAssocID="{CCA6C6A8-9009-4CF6-A73F-25BF2B8D3299}" presName="hierRoot1" presStyleCnt="0"/>
      <dgm:spPr/>
    </dgm:pt>
    <dgm:pt modelId="{4834C0F8-CB32-4471-807D-9B65819B8281}" type="pres">
      <dgm:prSet presAssocID="{CCA6C6A8-9009-4CF6-A73F-25BF2B8D3299}" presName="composite" presStyleCnt="0"/>
      <dgm:spPr/>
    </dgm:pt>
    <dgm:pt modelId="{2910DD80-68A8-452B-960E-70D60FAAA0A6}" type="pres">
      <dgm:prSet presAssocID="{CCA6C6A8-9009-4CF6-A73F-25BF2B8D3299}" presName="background" presStyleLbl="node0" presStyleIdx="1" presStyleCnt="3"/>
      <dgm:spPr/>
    </dgm:pt>
    <dgm:pt modelId="{1CD68562-E1BF-41CF-86E1-B2E33F2F4D30}" type="pres">
      <dgm:prSet presAssocID="{CCA6C6A8-9009-4CF6-A73F-25BF2B8D3299}" presName="text" presStyleLbl="fgAcc0" presStyleIdx="1" presStyleCnt="3">
        <dgm:presLayoutVars>
          <dgm:chPref val="3"/>
        </dgm:presLayoutVars>
      </dgm:prSet>
      <dgm:spPr/>
    </dgm:pt>
    <dgm:pt modelId="{3CE0DCD4-D2BE-4FF6-B93D-51D3222D0C06}" type="pres">
      <dgm:prSet presAssocID="{CCA6C6A8-9009-4CF6-A73F-25BF2B8D3299}" presName="hierChild2" presStyleCnt="0"/>
      <dgm:spPr/>
    </dgm:pt>
    <dgm:pt modelId="{FEE69901-3887-441A-A4D9-C706BF8F5338}" type="pres">
      <dgm:prSet presAssocID="{45106D58-F408-4689-99BA-AE441E71CA10}" presName="hierRoot1" presStyleCnt="0"/>
      <dgm:spPr/>
    </dgm:pt>
    <dgm:pt modelId="{578E89BC-C934-4BEC-8F7F-6574784314DE}" type="pres">
      <dgm:prSet presAssocID="{45106D58-F408-4689-99BA-AE441E71CA10}" presName="composite" presStyleCnt="0"/>
      <dgm:spPr/>
    </dgm:pt>
    <dgm:pt modelId="{F9557F35-D2DD-4F30-9BDA-AA515E712CE6}" type="pres">
      <dgm:prSet presAssocID="{45106D58-F408-4689-99BA-AE441E71CA10}" presName="background" presStyleLbl="node0" presStyleIdx="2" presStyleCnt="3"/>
      <dgm:spPr/>
    </dgm:pt>
    <dgm:pt modelId="{390803A8-69C9-473B-A703-88526A0B4EFB}" type="pres">
      <dgm:prSet presAssocID="{45106D58-F408-4689-99BA-AE441E71CA10}" presName="text" presStyleLbl="fgAcc0" presStyleIdx="2" presStyleCnt="3">
        <dgm:presLayoutVars>
          <dgm:chPref val="3"/>
        </dgm:presLayoutVars>
      </dgm:prSet>
      <dgm:spPr/>
    </dgm:pt>
    <dgm:pt modelId="{FB1281F6-6673-4E3E-9F2E-E9F966052CC9}" type="pres">
      <dgm:prSet presAssocID="{45106D58-F408-4689-99BA-AE441E71CA10}" presName="hierChild2" presStyleCnt="0"/>
      <dgm:spPr/>
    </dgm:pt>
  </dgm:ptLst>
  <dgm:cxnLst>
    <dgm:cxn modelId="{191BF403-4E68-4985-9574-BCB057AC8472}" type="presOf" srcId="{F37B4E0C-AAE6-4080-8345-DADAACB30F3B}" destId="{7E07B9FB-16AD-4ED3-9CD2-8BF1FC7E81B7}" srcOrd="0" destOrd="0" presId="urn:microsoft.com/office/officeart/2005/8/layout/hierarchy1"/>
    <dgm:cxn modelId="{0C8F222C-DC45-4B11-B5C1-31920BD4DE12}" type="presOf" srcId="{45106D58-F408-4689-99BA-AE441E71CA10}" destId="{390803A8-69C9-473B-A703-88526A0B4EFB}" srcOrd="0" destOrd="0" presId="urn:microsoft.com/office/officeart/2005/8/layout/hierarchy1"/>
    <dgm:cxn modelId="{BAD9345D-FF68-4E5D-872C-8847A616967A}" type="presOf" srcId="{CCA6C6A8-9009-4CF6-A73F-25BF2B8D3299}" destId="{1CD68562-E1BF-41CF-86E1-B2E33F2F4D30}" srcOrd="0" destOrd="0" presId="urn:microsoft.com/office/officeart/2005/8/layout/hierarchy1"/>
    <dgm:cxn modelId="{38CAD665-A681-4870-BF35-5122517C4F3E}" srcId="{4223A5D1-E958-4A8E-A79C-61B01CD58B8C}" destId="{45106D58-F408-4689-99BA-AE441E71CA10}" srcOrd="2" destOrd="0" parTransId="{A9E6FD26-3B4C-4FCA-B7D8-3DC6A12C5698}" sibTransId="{0022385F-1F6D-419A-9C0B-0C68D7040169}"/>
    <dgm:cxn modelId="{B246369A-F64D-4EEE-BD29-1E7BE46FF4AF}" type="presOf" srcId="{4223A5D1-E958-4A8E-A79C-61B01CD58B8C}" destId="{29BFDDBC-EB09-4111-94D6-D8A4287786AC}" srcOrd="0" destOrd="0" presId="urn:microsoft.com/office/officeart/2005/8/layout/hierarchy1"/>
    <dgm:cxn modelId="{9CAA35AB-FD4D-428B-9342-BE419AFDAEE5}" srcId="{4223A5D1-E958-4A8E-A79C-61B01CD58B8C}" destId="{F37B4E0C-AAE6-4080-8345-DADAACB30F3B}" srcOrd="0" destOrd="0" parTransId="{53265342-086C-4595-B6E8-48C4015F8FAC}" sibTransId="{21BD8343-FA9F-4396-A9DF-C85F7D4AF384}"/>
    <dgm:cxn modelId="{7C2074C5-415C-427E-93AB-ED4B065C6C05}" srcId="{4223A5D1-E958-4A8E-A79C-61B01CD58B8C}" destId="{CCA6C6A8-9009-4CF6-A73F-25BF2B8D3299}" srcOrd="1" destOrd="0" parTransId="{EA5B04EA-E990-4D2B-A091-237316A34ABA}" sibTransId="{4D06148D-90A3-4953-AC15-E4B6B8A068AF}"/>
    <dgm:cxn modelId="{30B5C075-8A98-4084-8B74-12A91974C1EE}" type="presParOf" srcId="{29BFDDBC-EB09-4111-94D6-D8A4287786AC}" destId="{E6DC606B-0D6D-47EA-BD47-E4335E77BD58}" srcOrd="0" destOrd="0" presId="urn:microsoft.com/office/officeart/2005/8/layout/hierarchy1"/>
    <dgm:cxn modelId="{790678FC-847E-4F2B-ACF6-9111C459964C}" type="presParOf" srcId="{E6DC606B-0D6D-47EA-BD47-E4335E77BD58}" destId="{9EBC2477-F9F5-4CEB-8D78-651A1828481B}" srcOrd="0" destOrd="0" presId="urn:microsoft.com/office/officeart/2005/8/layout/hierarchy1"/>
    <dgm:cxn modelId="{729518C7-5635-462C-A7C8-86F9E3CEE92D}" type="presParOf" srcId="{9EBC2477-F9F5-4CEB-8D78-651A1828481B}" destId="{C7E24C4F-4B35-44C6-A712-A3A30B0E7280}" srcOrd="0" destOrd="0" presId="urn:microsoft.com/office/officeart/2005/8/layout/hierarchy1"/>
    <dgm:cxn modelId="{10B3E019-595B-499C-BB40-3A2540FDB694}" type="presParOf" srcId="{9EBC2477-F9F5-4CEB-8D78-651A1828481B}" destId="{7E07B9FB-16AD-4ED3-9CD2-8BF1FC7E81B7}" srcOrd="1" destOrd="0" presId="urn:microsoft.com/office/officeart/2005/8/layout/hierarchy1"/>
    <dgm:cxn modelId="{94CC3CF0-055B-4095-B36C-ADD6D32A61E4}" type="presParOf" srcId="{E6DC606B-0D6D-47EA-BD47-E4335E77BD58}" destId="{AF724D5C-095B-43BF-B5F2-F2EF8DA00C4C}" srcOrd="1" destOrd="0" presId="urn:microsoft.com/office/officeart/2005/8/layout/hierarchy1"/>
    <dgm:cxn modelId="{B1CC415A-BFA4-47FE-907C-3D69FDBFBAA4}" type="presParOf" srcId="{29BFDDBC-EB09-4111-94D6-D8A4287786AC}" destId="{6415B6A7-1BA5-40E8-8B14-0D9513C377D7}" srcOrd="1" destOrd="0" presId="urn:microsoft.com/office/officeart/2005/8/layout/hierarchy1"/>
    <dgm:cxn modelId="{45717911-5241-4F71-83F9-3F300816ABD0}" type="presParOf" srcId="{6415B6A7-1BA5-40E8-8B14-0D9513C377D7}" destId="{4834C0F8-CB32-4471-807D-9B65819B8281}" srcOrd="0" destOrd="0" presId="urn:microsoft.com/office/officeart/2005/8/layout/hierarchy1"/>
    <dgm:cxn modelId="{045B2213-866B-4DD0-A312-F87A53D63B89}" type="presParOf" srcId="{4834C0F8-CB32-4471-807D-9B65819B8281}" destId="{2910DD80-68A8-452B-960E-70D60FAAA0A6}" srcOrd="0" destOrd="0" presId="urn:microsoft.com/office/officeart/2005/8/layout/hierarchy1"/>
    <dgm:cxn modelId="{9019A053-6F47-4333-A7CD-C17CDFA7A0AC}" type="presParOf" srcId="{4834C0F8-CB32-4471-807D-9B65819B8281}" destId="{1CD68562-E1BF-41CF-86E1-B2E33F2F4D30}" srcOrd="1" destOrd="0" presId="urn:microsoft.com/office/officeart/2005/8/layout/hierarchy1"/>
    <dgm:cxn modelId="{0381A512-19F9-4021-B469-88B3E0EAFFD6}" type="presParOf" srcId="{6415B6A7-1BA5-40E8-8B14-0D9513C377D7}" destId="{3CE0DCD4-D2BE-4FF6-B93D-51D3222D0C06}" srcOrd="1" destOrd="0" presId="urn:microsoft.com/office/officeart/2005/8/layout/hierarchy1"/>
    <dgm:cxn modelId="{51C47C75-98AF-4057-BF02-E6E969612B73}" type="presParOf" srcId="{29BFDDBC-EB09-4111-94D6-D8A4287786AC}" destId="{FEE69901-3887-441A-A4D9-C706BF8F5338}" srcOrd="2" destOrd="0" presId="urn:microsoft.com/office/officeart/2005/8/layout/hierarchy1"/>
    <dgm:cxn modelId="{FDCC5EF4-0B32-467E-B09B-E4B524E94235}" type="presParOf" srcId="{FEE69901-3887-441A-A4D9-C706BF8F5338}" destId="{578E89BC-C934-4BEC-8F7F-6574784314DE}" srcOrd="0" destOrd="0" presId="urn:microsoft.com/office/officeart/2005/8/layout/hierarchy1"/>
    <dgm:cxn modelId="{F40C4091-2755-408B-B7C0-A0D1D8203775}" type="presParOf" srcId="{578E89BC-C934-4BEC-8F7F-6574784314DE}" destId="{F9557F35-D2DD-4F30-9BDA-AA515E712CE6}" srcOrd="0" destOrd="0" presId="urn:microsoft.com/office/officeart/2005/8/layout/hierarchy1"/>
    <dgm:cxn modelId="{331A0F0E-E196-4C94-8A3D-691D7275DA22}" type="presParOf" srcId="{578E89BC-C934-4BEC-8F7F-6574784314DE}" destId="{390803A8-69C9-473B-A703-88526A0B4EFB}" srcOrd="1" destOrd="0" presId="urn:microsoft.com/office/officeart/2005/8/layout/hierarchy1"/>
    <dgm:cxn modelId="{0F879CB6-5C5B-4790-A2F7-8F2B38BF6ACE}" type="presParOf" srcId="{FEE69901-3887-441A-A4D9-C706BF8F5338}" destId="{FB1281F6-6673-4E3E-9F2E-E9F966052CC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4D1649-F0C5-46D1-869C-0E91A11B0FA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E72AAFC-8249-4688-AD61-992B505B592B}">
      <dgm:prSet/>
      <dgm:spPr/>
      <dgm:t>
        <a:bodyPr/>
        <a:lstStyle/>
        <a:p>
          <a:pPr>
            <a:lnSpc>
              <a:spcPct val="100000"/>
            </a:lnSpc>
          </a:pPr>
          <a:r>
            <a:rPr lang="en-AU"/>
            <a:t>A disagreement based on needs, values, or perceptions </a:t>
          </a:r>
          <a:endParaRPr lang="en-US"/>
        </a:p>
      </dgm:t>
    </dgm:pt>
    <dgm:pt modelId="{FA7C2395-B34E-47BC-A232-1CD7A445D008}" type="parTrans" cxnId="{04BBAB18-8C22-4093-9F08-47B3DF9D8041}">
      <dgm:prSet/>
      <dgm:spPr/>
      <dgm:t>
        <a:bodyPr/>
        <a:lstStyle/>
        <a:p>
          <a:endParaRPr lang="en-US"/>
        </a:p>
      </dgm:t>
    </dgm:pt>
    <dgm:pt modelId="{696E924B-014B-459F-8979-2CDD16738680}" type="sibTrans" cxnId="{04BBAB18-8C22-4093-9F08-47B3DF9D8041}">
      <dgm:prSet/>
      <dgm:spPr/>
      <dgm:t>
        <a:bodyPr/>
        <a:lstStyle/>
        <a:p>
          <a:endParaRPr lang="en-US"/>
        </a:p>
      </dgm:t>
    </dgm:pt>
    <dgm:pt modelId="{C6EF8F26-8362-4D3A-9D61-20BAC8C25A9D}">
      <dgm:prSet/>
      <dgm:spPr/>
      <dgm:t>
        <a:bodyPr/>
        <a:lstStyle/>
        <a:p>
          <a:pPr>
            <a:lnSpc>
              <a:spcPct val="100000"/>
            </a:lnSpc>
          </a:pPr>
          <a:r>
            <a:rPr lang="en-AU"/>
            <a:t>Often emotional, not just factual </a:t>
          </a:r>
          <a:endParaRPr lang="en-US"/>
        </a:p>
      </dgm:t>
    </dgm:pt>
    <dgm:pt modelId="{2BCF5313-A59B-4E85-BB3C-B7F792D3BE77}" type="parTrans" cxnId="{A255133F-AC80-477A-9398-18EEC8AA7484}">
      <dgm:prSet/>
      <dgm:spPr/>
      <dgm:t>
        <a:bodyPr/>
        <a:lstStyle/>
        <a:p>
          <a:endParaRPr lang="en-US"/>
        </a:p>
      </dgm:t>
    </dgm:pt>
    <dgm:pt modelId="{08771F70-B137-4DCA-8BA7-2FAAAEB29209}" type="sibTrans" cxnId="{A255133F-AC80-477A-9398-18EEC8AA7484}">
      <dgm:prSet/>
      <dgm:spPr/>
      <dgm:t>
        <a:bodyPr/>
        <a:lstStyle/>
        <a:p>
          <a:endParaRPr lang="en-US"/>
        </a:p>
      </dgm:t>
    </dgm:pt>
    <dgm:pt modelId="{9CB72E5A-6371-4B7E-A228-4882BD880585}">
      <dgm:prSet/>
      <dgm:spPr/>
      <dgm:t>
        <a:bodyPr/>
        <a:lstStyle/>
        <a:p>
          <a:pPr>
            <a:lnSpc>
              <a:spcPct val="100000"/>
            </a:lnSpc>
          </a:pPr>
          <a:r>
            <a:rPr lang="en-AU"/>
            <a:t>Can lead to growth when handled well </a:t>
          </a:r>
          <a:endParaRPr lang="en-US"/>
        </a:p>
      </dgm:t>
    </dgm:pt>
    <dgm:pt modelId="{A6D09AD5-94C3-471E-A352-1EB6659C3F98}" type="parTrans" cxnId="{CD6465B0-1BE2-4BB2-AC6C-58807076CBAB}">
      <dgm:prSet/>
      <dgm:spPr/>
      <dgm:t>
        <a:bodyPr/>
        <a:lstStyle/>
        <a:p>
          <a:endParaRPr lang="en-US"/>
        </a:p>
      </dgm:t>
    </dgm:pt>
    <dgm:pt modelId="{6E7207F3-771F-448A-B8C1-E326B0603B86}" type="sibTrans" cxnId="{CD6465B0-1BE2-4BB2-AC6C-58807076CBAB}">
      <dgm:prSet/>
      <dgm:spPr/>
      <dgm:t>
        <a:bodyPr/>
        <a:lstStyle/>
        <a:p>
          <a:endParaRPr lang="en-US"/>
        </a:p>
      </dgm:t>
    </dgm:pt>
    <dgm:pt modelId="{DC191621-94F3-48D4-B28C-2C93A50E761F}" type="pres">
      <dgm:prSet presAssocID="{9A4D1649-F0C5-46D1-869C-0E91A11B0FA9}" presName="root" presStyleCnt="0">
        <dgm:presLayoutVars>
          <dgm:dir/>
          <dgm:resizeHandles val="exact"/>
        </dgm:presLayoutVars>
      </dgm:prSet>
      <dgm:spPr/>
    </dgm:pt>
    <dgm:pt modelId="{10B05639-9993-4AF4-8047-947AB3C7EA36}" type="pres">
      <dgm:prSet presAssocID="{7E72AAFC-8249-4688-AD61-992B505B592B}" presName="compNode" presStyleCnt="0"/>
      <dgm:spPr/>
    </dgm:pt>
    <dgm:pt modelId="{8AA4034E-6CE9-471C-9F39-D6FCB2A8C361}" type="pres">
      <dgm:prSet presAssocID="{7E72AAFC-8249-4688-AD61-992B505B592B}" presName="bgRect" presStyleLbl="bgShp" presStyleIdx="0" presStyleCnt="3"/>
      <dgm:spPr/>
    </dgm:pt>
    <dgm:pt modelId="{33CCA8CF-4D2F-4992-BEEC-A8F8E9BDC5FC}" type="pres">
      <dgm:prSet presAssocID="{7E72AAFC-8249-4688-AD61-992B505B592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FE7385C7-9A1E-4C61-8819-F4880275EB41}" type="pres">
      <dgm:prSet presAssocID="{7E72AAFC-8249-4688-AD61-992B505B592B}" presName="spaceRect" presStyleCnt="0"/>
      <dgm:spPr/>
    </dgm:pt>
    <dgm:pt modelId="{928FA4A0-E8CF-45C0-9FB1-5BA83459CC97}" type="pres">
      <dgm:prSet presAssocID="{7E72AAFC-8249-4688-AD61-992B505B592B}" presName="parTx" presStyleLbl="revTx" presStyleIdx="0" presStyleCnt="3">
        <dgm:presLayoutVars>
          <dgm:chMax val="0"/>
          <dgm:chPref val="0"/>
        </dgm:presLayoutVars>
      </dgm:prSet>
      <dgm:spPr/>
    </dgm:pt>
    <dgm:pt modelId="{9F424845-2D53-4814-840A-97B34C3A8C61}" type="pres">
      <dgm:prSet presAssocID="{696E924B-014B-459F-8979-2CDD16738680}" presName="sibTrans" presStyleCnt="0"/>
      <dgm:spPr/>
    </dgm:pt>
    <dgm:pt modelId="{BD35283B-49CE-4DC0-8F25-360AA9B63204}" type="pres">
      <dgm:prSet presAssocID="{C6EF8F26-8362-4D3A-9D61-20BAC8C25A9D}" presName="compNode" presStyleCnt="0"/>
      <dgm:spPr/>
    </dgm:pt>
    <dgm:pt modelId="{F31A653D-DD18-4FEE-91F5-F6B78D83F7C0}" type="pres">
      <dgm:prSet presAssocID="{C6EF8F26-8362-4D3A-9D61-20BAC8C25A9D}" presName="bgRect" presStyleLbl="bgShp" presStyleIdx="1" presStyleCnt="3"/>
      <dgm:spPr/>
    </dgm:pt>
    <dgm:pt modelId="{ECC04586-01BB-48E1-B360-AC703034744B}" type="pres">
      <dgm:prSet presAssocID="{C6EF8F26-8362-4D3A-9D61-20BAC8C25A9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ying Face with No Fill"/>
        </a:ext>
      </dgm:extLst>
    </dgm:pt>
    <dgm:pt modelId="{CF690563-DAED-49DD-8F5F-ECA2BFB6A8A5}" type="pres">
      <dgm:prSet presAssocID="{C6EF8F26-8362-4D3A-9D61-20BAC8C25A9D}" presName="spaceRect" presStyleCnt="0"/>
      <dgm:spPr/>
    </dgm:pt>
    <dgm:pt modelId="{AC2D0EC9-D521-4166-A1F5-4FBC34B6EBC3}" type="pres">
      <dgm:prSet presAssocID="{C6EF8F26-8362-4D3A-9D61-20BAC8C25A9D}" presName="parTx" presStyleLbl="revTx" presStyleIdx="1" presStyleCnt="3">
        <dgm:presLayoutVars>
          <dgm:chMax val="0"/>
          <dgm:chPref val="0"/>
        </dgm:presLayoutVars>
      </dgm:prSet>
      <dgm:spPr/>
    </dgm:pt>
    <dgm:pt modelId="{CED2D2FA-F577-4D2C-A295-59F6CE15E127}" type="pres">
      <dgm:prSet presAssocID="{08771F70-B137-4DCA-8BA7-2FAAAEB29209}" presName="sibTrans" presStyleCnt="0"/>
      <dgm:spPr/>
    </dgm:pt>
    <dgm:pt modelId="{906BF8BC-15D9-49E4-8ECC-0760AE3EDA1E}" type="pres">
      <dgm:prSet presAssocID="{9CB72E5A-6371-4B7E-A228-4882BD880585}" presName="compNode" presStyleCnt="0"/>
      <dgm:spPr/>
    </dgm:pt>
    <dgm:pt modelId="{F59C8452-CEF4-4A93-BEFC-31CB1D054339}" type="pres">
      <dgm:prSet presAssocID="{9CB72E5A-6371-4B7E-A228-4882BD880585}" presName="bgRect" presStyleLbl="bgShp" presStyleIdx="2" presStyleCnt="3"/>
      <dgm:spPr/>
    </dgm:pt>
    <dgm:pt modelId="{36B899DB-F993-4B55-8501-6960EF9C4AF8}" type="pres">
      <dgm:prSet presAssocID="{9CB72E5A-6371-4B7E-A228-4882BD88058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FAD6486E-A94E-4E07-A7AE-B21861C8AA63}" type="pres">
      <dgm:prSet presAssocID="{9CB72E5A-6371-4B7E-A228-4882BD880585}" presName="spaceRect" presStyleCnt="0"/>
      <dgm:spPr/>
    </dgm:pt>
    <dgm:pt modelId="{1B2E78D2-EA4E-4C94-BECB-1B516D41FC1D}" type="pres">
      <dgm:prSet presAssocID="{9CB72E5A-6371-4B7E-A228-4882BD88058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4BBAB18-8C22-4093-9F08-47B3DF9D8041}" srcId="{9A4D1649-F0C5-46D1-869C-0E91A11B0FA9}" destId="{7E72AAFC-8249-4688-AD61-992B505B592B}" srcOrd="0" destOrd="0" parTransId="{FA7C2395-B34E-47BC-A232-1CD7A445D008}" sibTransId="{696E924B-014B-459F-8979-2CDD16738680}"/>
    <dgm:cxn modelId="{A255133F-AC80-477A-9398-18EEC8AA7484}" srcId="{9A4D1649-F0C5-46D1-869C-0E91A11B0FA9}" destId="{C6EF8F26-8362-4D3A-9D61-20BAC8C25A9D}" srcOrd="1" destOrd="0" parTransId="{2BCF5313-A59B-4E85-BB3C-B7F792D3BE77}" sibTransId="{08771F70-B137-4DCA-8BA7-2FAAAEB29209}"/>
    <dgm:cxn modelId="{B044EE95-1D37-47BF-A4A6-80394B584D95}" type="presOf" srcId="{9CB72E5A-6371-4B7E-A228-4882BD880585}" destId="{1B2E78D2-EA4E-4C94-BECB-1B516D41FC1D}" srcOrd="0" destOrd="0" presId="urn:microsoft.com/office/officeart/2018/2/layout/IconVerticalSolidList"/>
    <dgm:cxn modelId="{06BC0DAD-A453-4EA1-9243-FA7DB73B5F89}" type="presOf" srcId="{9A4D1649-F0C5-46D1-869C-0E91A11B0FA9}" destId="{DC191621-94F3-48D4-B28C-2C93A50E761F}" srcOrd="0" destOrd="0" presId="urn:microsoft.com/office/officeart/2018/2/layout/IconVerticalSolidList"/>
    <dgm:cxn modelId="{CD6465B0-1BE2-4BB2-AC6C-58807076CBAB}" srcId="{9A4D1649-F0C5-46D1-869C-0E91A11B0FA9}" destId="{9CB72E5A-6371-4B7E-A228-4882BD880585}" srcOrd="2" destOrd="0" parTransId="{A6D09AD5-94C3-471E-A352-1EB6659C3F98}" sibTransId="{6E7207F3-771F-448A-B8C1-E326B0603B86}"/>
    <dgm:cxn modelId="{F74480B1-6D5F-4B49-BE2F-92C4031AF3FD}" type="presOf" srcId="{C6EF8F26-8362-4D3A-9D61-20BAC8C25A9D}" destId="{AC2D0EC9-D521-4166-A1F5-4FBC34B6EBC3}" srcOrd="0" destOrd="0" presId="urn:microsoft.com/office/officeart/2018/2/layout/IconVerticalSolidList"/>
    <dgm:cxn modelId="{48C697D9-16CA-4A75-9F26-11152F1FB47C}" type="presOf" srcId="{7E72AAFC-8249-4688-AD61-992B505B592B}" destId="{928FA4A0-E8CF-45C0-9FB1-5BA83459CC97}" srcOrd="0" destOrd="0" presId="urn:microsoft.com/office/officeart/2018/2/layout/IconVerticalSolidList"/>
    <dgm:cxn modelId="{6DB17F24-A4D8-47E9-8D56-D0D07763033C}" type="presParOf" srcId="{DC191621-94F3-48D4-B28C-2C93A50E761F}" destId="{10B05639-9993-4AF4-8047-947AB3C7EA36}" srcOrd="0" destOrd="0" presId="urn:microsoft.com/office/officeart/2018/2/layout/IconVerticalSolidList"/>
    <dgm:cxn modelId="{A6EACDBE-DD02-4B6E-8B21-650988D4D7C2}" type="presParOf" srcId="{10B05639-9993-4AF4-8047-947AB3C7EA36}" destId="{8AA4034E-6CE9-471C-9F39-D6FCB2A8C361}" srcOrd="0" destOrd="0" presId="urn:microsoft.com/office/officeart/2018/2/layout/IconVerticalSolidList"/>
    <dgm:cxn modelId="{7A35244A-33C3-4037-A0FB-09FFA3DFD071}" type="presParOf" srcId="{10B05639-9993-4AF4-8047-947AB3C7EA36}" destId="{33CCA8CF-4D2F-4992-BEEC-A8F8E9BDC5FC}" srcOrd="1" destOrd="0" presId="urn:microsoft.com/office/officeart/2018/2/layout/IconVerticalSolidList"/>
    <dgm:cxn modelId="{ED775EE8-2041-4B78-B98C-E6EFE40623C5}" type="presParOf" srcId="{10B05639-9993-4AF4-8047-947AB3C7EA36}" destId="{FE7385C7-9A1E-4C61-8819-F4880275EB41}" srcOrd="2" destOrd="0" presId="urn:microsoft.com/office/officeart/2018/2/layout/IconVerticalSolidList"/>
    <dgm:cxn modelId="{43E0E558-40C7-4508-807A-783D4E03CB11}" type="presParOf" srcId="{10B05639-9993-4AF4-8047-947AB3C7EA36}" destId="{928FA4A0-E8CF-45C0-9FB1-5BA83459CC97}" srcOrd="3" destOrd="0" presId="urn:microsoft.com/office/officeart/2018/2/layout/IconVerticalSolidList"/>
    <dgm:cxn modelId="{D5A5FC4D-56A4-4913-B8D7-81977CEA0BCF}" type="presParOf" srcId="{DC191621-94F3-48D4-B28C-2C93A50E761F}" destId="{9F424845-2D53-4814-840A-97B34C3A8C61}" srcOrd="1" destOrd="0" presId="urn:microsoft.com/office/officeart/2018/2/layout/IconVerticalSolidList"/>
    <dgm:cxn modelId="{54D613EC-450A-4793-BBB1-27C2F3D9BDA1}" type="presParOf" srcId="{DC191621-94F3-48D4-B28C-2C93A50E761F}" destId="{BD35283B-49CE-4DC0-8F25-360AA9B63204}" srcOrd="2" destOrd="0" presId="urn:microsoft.com/office/officeart/2018/2/layout/IconVerticalSolidList"/>
    <dgm:cxn modelId="{1C2D0FAE-A7F0-4151-B941-E080553C0E46}" type="presParOf" srcId="{BD35283B-49CE-4DC0-8F25-360AA9B63204}" destId="{F31A653D-DD18-4FEE-91F5-F6B78D83F7C0}" srcOrd="0" destOrd="0" presId="urn:microsoft.com/office/officeart/2018/2/layout/IconVerticalSolidList"/>
    <dgm:cxn modelId="{C63F1E0B-A6B3-43E4-AEE1-39ACA14F0D52}" type="presParOf" srcId="{BD35283B-49CE-4DC0-8F25-360AA9B63204}" destId="{ECC04586-01BB-48E1-B360-AC703034744B}" srcOrd="1" destOrd="0" presId="urn:microsoft.com/office/officeart/2018/2/layout/IconVerticalSolidList"/>
    <dgm:cxn modelId="{BF9C2F04-7FBF-4392-8D2E-C66E36E35AC7}" type="presParOf" srcId="{BD35283B-49CE-4DC0-8F25-360AA9B63204}" destId="{CF690563-DAED-49DD-8F5F-ECA2BFB6A8A5}" srcOrd="2" destOrd="0" presId="urn:microsoft.com/office/officeart/2018/2/layout/IconVerticalSolidList"/>
    <dgm:cxn modelId="{CFD1AD09-E387-4C96-BC10-E870EC2BAEE8}" type="presParOf" srcId="{BD35283B-49CE-4DC0-8F25-360AA9B63204}" destId="{AC2D0EC9-D521-4166-A1F5-4FBC34B6EBC3}" srcOrd="3" destOrd="0" presId="urn:microsoft.com/office/officeart/2018/2/layout/IconVerticalSolidList"/>
    <dgm:cxn modelId="{9BE77EC0-54C6-4042-81C6-E11F347C1280}" type="presParOf" srcId="{DC191621-94F3-48D4-B28C-2C93A50E761F}" destId="{CED2D2FA-F577-4D2C-A295-59F6CE15E127}" srcOrd="3" destOrd="0" presId="urn:microsoft.com/office/officeart/2018/2/layout/IconVerticalSolidList"/>
    <dgm:cxn modelId="{C3C31659-BB1E-4F52-875F-E8794E673949}" type="presParOf" srcId="{DC191621-94F3-48D4-B28C-2C93A50E761F}" destId="{906BF8BC-15D9-49E4-8ECC-0760AE3EDA1E}" srcOrd="4" destOrd="0" presId="urn:microsoft.com/office/officeart/2018/2/layout/IconVerticalSolidList"/>
    <dgm:cxn modelId="{04C85FC5-3190-4402-A642-64F4A559EFFA}" type="presParOf" srcId="{906BF8BC-15D9-49E4-8ECC-0760AE3EDA1E}" destId="{F59C8452-CEF4-4A93-BEFC-31CB1D054339}" srcOrd="0" destOrd="0" presId="urn:microsoft.com/office/officeart/2018/2/layout/IconVerticalSolidList"/>
    <dgm:cxn modelId="{ECB4ED59-B708-491B-B341-E7287A3E0340}" type="presParOf" srcId="{906BF8BC-15D9-49E4-8ECC-0760AE3EDA1E}" destId="{36B899DB-F993-4B55-8501-6960EF9C4AF8}" srcOrd="1" destOrd="0" presId="urn:microsoft.com/office/officeart/2018/2/layout/IconVerticalSolidList"/>
    <dgm:cxn modelId="{7FF6E8EF-9257-47DB-8F97-5692E9B535A5}" type="presParOf" srcId="{906BF8BC-15D9-49E4-8ECC-0760AE3EDA1E}" destId="{FAD6486E-A94E-4E07-A7AE-B21861C8AA63}" srcOrd="2" destOrd="0" presId="urn:microsoft.com/office/officeart/2018/2/layout/IconVerticalSolidList"/>
    <dgm:cxn modelId="{94A2B4A3-0C5E-4837-95EC-97EF2A967461}" type="presParOf" srcId="{906BF8BC-15D9-49E4-8ECC-0760AE3EDA1E}" destId="{1B2E78D2-EA4E-4C94-BECB-1B516D41FC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F92458-D040-4039-BD1D-1E97C2B828E9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B2CF686-5A63-43B4-89E8-D8C0CC5504E3}">
      <dgm:prSet/>
      <dgm:spPr/>
      <dgm:t>
        <a:bodyPr/>
        <a:lstStyle/>
        <a:p>
          <a:r>
            <a:rPr lang="en-US" b="0" i="0" baseline="0"/>
            <a:t>Leadership changes </a:t>
          </a:r>
          <a:endParaRPr lang="en-US"/>
        </a:p>
      </dgm:t>
    </dgm:pt>
    <dgm:pt modelId="{C694C191-4BB7-45D9-85DD-613511E2F62B}" type="parTrans" cxnId="{7BB8BE2E-D69E-4274-ACE8-F0172B984D6A}">
      <dgm:prSet/>
      <dgm:spPr/>
      <dgm:t>
        <a:bodyPr/>
        <a:lstStyle/>
        <a:p>
          <a:endParaRPr lang="en-US"/>
        </a:p>
      </dgm:t>
    </dgm:pt>
    <dgm:pt modelId="{CA8E5EDE-8288-42BD-8FD3-31119ADDF613}" type="sibTrans" cxnId="{7BB8BE2E-D69E-4274-ACE8-F0172B984D6A}">
      <dgm:prSet/>
      <dgm:spPr/>
      <dgm:t>
        <a:bodyPr/>
        <a:lstStyle/>
        <a:p>
          <a:endParaRPr lang="en-US"/>
        </a:p>
      </dgm:t>
    </dgm:pt>
    <dgm:pt modelId="{AF78EFD2-8D09-400D-BBD1-3168115D1D0F}">
      <dgm:prSet/>
      <dgm:spPr/>
      <dgm:t>
        <a:bodyPr/>
        <a:lstStyle/>
        <a:p>
          <a:r>
            <a:rPr lang="en-US" b="0" i="0" baseline="0"/>
            <a:t>Committee decisions </a:t>
          </a:r>
          <a:endParaRPr lang="en-US"/>
        </a:p>
      </dgm:t>
    </dgm:pt>
    <dgm:pt modelId="{E84D88FB-0DDE-4A66-9294-1EC671F14DAC}" type="parTrans" cxnId="{10C89202-5E7B-488B-905B-5C4A864CB100}">
      <dgm:prSet/>
      <dgm:spPr/>
      <dgm:t>
        <a:bodyPr/>
        <a:lstStyle/>
        <a:p>
          <a:endParaRPr lang="en-US"/>
        </a:p>
      </dgm:t>
    </dgm:pt>
    <dgm:pt modelId="{C80C476B-B194-44AD-9A1D-B4B679CB1A01}" type="sibTrans" cxnId="{10C89202-5E7B-488B-905B-5C4A864CB100}">
      <dgm:prSet/>
      <dgm:spPr/>
      <dgm:t>
        <a:bodyPr/>
        <a:lstStyle/>
        <a:p>
          <a:endParaRPr lang="en-US"/>
        </a:p>
      </dgm:t>
    </dgm:pt>
    <dgm:pt modelId="{DC9DA9AD-E524-4D1E-BE12-F86B38F5B105}">
      <dgm:prSet/>
      <dgm:spPr/>
      <dgm:t>
        <a:bodyPr/>
        <a:lstStyle/>
        <a:p>
          <a:r>
            <a:rPr lang="en-US" b="0" i="0" baseline="0"/>
            <a:t>Workload imbalance </a:t>
          </a:r>
          <a:endParaRPr lang="en-US"/>
        </a:p>
      </dgm:t>
    </dgm:pt>
    <dgm:pt modelId="{BDB14088-16DC-4BC3-8B54-0A1BBFF64C06}" type="parTrans" cxnId="{07BC88EF-D272-493D-A78E-C564A08E1750}">
      <dgm:prSet/>
      <dgm:spPr/>
      <dgm:t>
        <a:bodyPr/>
        <a:lstStyle/>
        <a:p>
          <a:endParaRPr lang="en-US"/>
        </a:p>
      </dgm:t>
    </dgm:pt>
    <dgm:pt modelId="{D0178E30-F34E-4DFF-BBFC-C8DE5F818EA0}" type="sibTrans" cxnId="{07BC88EF-D272-493D-A78E-C564A08E1750}">
      <dgm:prSet/>
      <dgm:spPr/>
      <dgm:t>
        <a:bodyPr/>
        <a:lstStyle/>
        <a:p>
          <a:endParaRPr lang="en-US"/>
        </a:p>
      </dgm:t>
    </dgm:pt>
    <dgm:pt modelId="{6F6B070B-F69D-4CDD-85D6-F220A2996835}">
      <dgm:prSet/>
      <dgm:spPr/>
      <dgm:t>
        <a:bodyPr/>
        <a:lstStyle/>
        <a:p>
          <a:r>
            <a:rPr lang="en-US" b="0" i="0" baseline="0"/>
            <a:t>Tradition vs change </a:t>
          </a:r>
          <a:endParaRPr lang="en-US"/>
        </a:p>
      </dgm:t>
    </dgm:pt>
    <dgm:pt modelId="{3787BAAF-CB5A-4780-9498-3839EEF05FFC}" type="parTrans" cxnId="{BA6F4F92-E258-4918-9ACD-AC2B65940396}">
      <dgm:prSet/>
      <dgm:spPr/>
      <dgm:t>
        <a:bodyPr/>
        <a:lstStyle/>
        <a:p>
          <a:endParaRPr lang="en-US"/>
        </a:p>
      </dgm:t>
    </dgm:pt>
    <dgm:pt modelId="{A9027D9B-5133-41D5-BD21-E9C7115E7A6D}" type="sibTrans" cxnId="{BA6F4F92-E258-4918-9ACD-AC2B65940396}">
      <dgm:prSet/>
      <dgm:spPr/>
      <dgm:t>
        <a:bodyPr/>
        <a:lstStyle/>
        <a:p>
          <a:endParaRPr lang="en-US"/>
        </a:p>
      </dgm:t>
    </dgm:pt>
    <dgm:pt modelId="{9CDDB542-785F-491E-9652-A2E17C7615CE}">
      <dgm:prSet/>
      <dgm:spPr/>
      <dgm:t>
        <a:bodyPr/>
        <a:lstStyle/>
        <a:p>
          <a:r>
            <a:rPr lang="en-US" b="0" i="0" baseline="0"/>
            <a:t>Generational differences </a:t>
          </a:r>
          <a:endParaRPr lang="en-US"/>
        </a:p>
      </dgm:t>
    </dgm:pt>
    <dgm:pt modelId="{32D54F88-58EF-40D5-942F-99300BF6B6A8}" type="parTrans" cxnId="{1FFADA77-BC2D-48BC-A1AA-1E305482EDBC}">
      <dgm:prSet/>
      <dgm:spPr/>
      <dgm:t>
        <a:bodyPr/>
        <a:lstStyle/>
        <a:p>
          <a:endParaRPr lang="en-US"/>
        </a:p>
      </dgm:t>
    </dgm:pt>
    <dgm:pt modelId="{3045EF72-9A55-4971-9F0F-846E2068B2DF}" type="sibTrans" cxnId="{1FFADA77-BC2D-48BC-A1AA-1E305482EDBC}">
      <dgm:prSet/>
      <dgm:spPr/>
      <dgm:t>
        <a:bodyPr/>
        <a:lstStyle/>
        <a:p>
          <a:endParaRPr lang="en-US"/>
        </a:p>
      </dgm:t>
    </dgm:pt>
    <dgm:pt modelId="{DB92C887-5817-4A1E-A9FE-F6B19878DF43}">
      <dgm:prSet/>
      <dgm:spPr/>
      <dgm:t>
        <a:bodyPr/>
        <a:lstStyle/>
        <a:p>
          <a:r>
            <a:rPr lang="en-US" b="0" i="0" baseline="0"/>
            <a:t>Service priorities </a:t>
          </a:r>
          <a:endParaRPr lang="en-US"/>
        </a:p>
      </dgm:t>
    </dgm:pt>
    <dgm:pt modelId="{A4E1CC63-6515-4A3F-ACA0-C5BFAF11632A}" type="parTrans" cxnId="{8E760489-042C-4921-B9B6-1B8D294A9A29}">
      <dgm:prSet/>
      <dgm:spPr/>
      <dgm:t>
        <a:bodyPr/>
        <a:lstStyle/>
        <a:p>
          <a:endParaRPr lang="en-US"/>
        </a:p>
      </dgm:t>
    </dgm:pt>
    <dgm:pt modelId="{9E050596-99EF-43E8-88D9-F6A59AC3138D}" type="sibTrans" cxnId="{8E760489-042C-4921-B9B6-1B8D294A9A29}">
      <dgm:prSet/>
      <dgm:spPr/>
      <dgm:t>
        <a:bodyPr/>
        <a:lstStyle/>
        <a:p>
          <a:endParaRPr lang="en-US"/>
        </a:p>
      </dgm:t>
    </dgm:pt>
    <dgm:pt modelId="{9F96E6AF-D688-4FE2-BD9A-9E641B817B63}" type="pres">
      <dgm:prSet presAssocID="{27F92458-D040-4039-BD1D-1E97C2B828E9}" presName="diagram" presStyleCnt="0">
        <dgm:presLayoutVars>
          <dgm:dir/>
          <dgm:resizeHandles val="exact"/>
        </dgm:presLayoutVars>
      </dgm:prSet>
      <dgm:spPr/>
    </dgm:pt>
    <dgm:pt modelId="{AADAA60D-0CE4-4D4D-A842-FFD935AD7C11}" type="pres">
      <dgm:prSet presAssocID="{CB2CF686-5A63-43B4-89E8-D8C0CC5504E3}" presName="node" presStyleLbl="node1" presStyleIdx="0" presStyleCnt="6">
        <dgm:presLayoutVars>
          <dgm:bulletEnabled val="1"/>
        </dgm:presLayoutVars>
      </dgm:prSet>
      <dgm:spPr/>
    </dgm:pt>
    <dgm:pt modelId="{C14541B3-5644-4073-BD2C-7080C226EF37}" type="pres">
      <dgm:prSet presAssocID="{CA8E5EDE-8288-42BD-8FD3-31119ADDF613}" presName="sibTrans" presStyleCnt="0"/>
      <dgm:spPr/>
    </dgm:pt>
    <dgm:pt modelId="{B493F23D-AED5-4E28-980E-A5B485E12AC3}" type="pres">
      <dgm:prSet presAssocID="{AF78EFD2-8D09-400D-BBD1-3168115D1D0F}" presName="node" presStyleLbl="node1" presStyleIdx="1" presStyleCnt="6">
        <dgm:presLayoutVars>
          <dgm:bulletEnabled val="1"/>
        </dgm:presLayoutVars>
      </dgm:prSet>
      <dgm:spPr/>
    </dgm:pt>
    <dgm:pt modelId="{F118DFCC-268E-46D5-AE35-ECC9A35CBF39}" type="pres">
      <dgm:prSet presAssocID="{C80C476B-B194-44AD-9A1D-B4B679CB1A01}" presName="sibTrans" presStyleCnt="0"/>
      <dgm:spPr/>
    </dgm:pt>
    <dgm:pt modelId="{1A515E63-58D1-4B1E-8CD2-C5869856C5B2}" type="pres">
      <dgm:prSet presAssocID="{DC9DA9AD-E524-4D1E-BE12-F86B38F5B105}" presName="node" presStyleLbl="node1" presStyleIdx="2" presStyleCnt="6">
        <dgm:presLayoutVars>
          <dgm:bulletEnabled val="1"/>
        </dgm:presLayoutVars>
      </dgm:prSet>
      <dgm:spPr/>
    </dgm:pt>
    <dgm:pt modelId="{43B0E39C-8967-4CD5-96BB-19AFAD8A1C6E}" type="pres">
      <dgm:prSet presAssocID="{D0178E30-F34E-4DFF-BBFC-C8DE5F818EA0}" presName="sibTrans" presStyleCnt="0"/>
      <dgm:spPr/>
    </dgm:pt>
    <dgm:pt modelId="{DECDE12C-5E96-44AD-9026-58B9729405A9}" type="pres">
      <dgm:prSet presAssocID="{6F6B070B-F69D-4CDD-85D6-F220A2996835}" presName="node" presStyleLbl="node1" presStyleIdx="3" presStyleCnt="6">
        <dgm:presLayoutVars>
          <dgm:bulletEnabled val="1"/>
        </dgm:presLayoutVars>
      </dgm:prSet>
      <dgm:spPr/>
    </dgm:pt>
    <dgm:pt modelId="{3D0159A5-7CD7-4164-8A0F-CC58F94A334B}" type="pres">
      <dgm:prSet presAssocID="{A9027D9B-5133-41D5-BD21-E9C7115E7A6D}" presName="sibTrans" presStyleCnt="0"/>
      <dgm:spPr/>
    </dgm:pt>
    <dgm:pt modelId="{46BD9CF4-C6DA-4E28-850F-054FA7F5B29B}" type="pres">
      <dgm:prSet presAssocID="{9CDDB542-785F-491E-9652-A2E17C7615CE}" presName="node" presStyleLbl="node1" presStyleIdx="4" presStyleCnt="6">
        <dgm:presLayoutVars>
          <dgm:bulletEnabled val="1"/>
        </dgm:presLayoutVars>
      </dgm:prSet>
      <dgm:spPr/>
    </dgm:pt>
    <dgm:pt modelId="{BD65E69F-BAB0-44DD-9DAC-7B2EC132639C}" type="pres">
      <dgm:prSet presAssocID="{3045EF72-9A55-4971-9F0F-846E2068B2DF}" presName="sibTrans" presStyleCnt="0"/>
      <dgm:spPr/>
    </dgm:pt>
    <dgm:pt modelId="{0D9A1B4A-8D59-4E0B-BB1E-2A55A0F71E12}" type="pres">
      <dgm:prSet presAssocID="{DB92C887-5817-4A1E-A9FE-F6B19878DF43}" presName="node" presStyleLbl="node1" presStyleIdx="5" presStyleCnt="6">
        <dgm:presLayoutVars>
          <dgm:bulletEnabled val="1"/>
        </dgm:presLayoutVars>
      </dgm:prSet>
      <dgm:spPr/>
    </dgm:pt>
  </dgm:ptLst>
  <dgm:cxnLst>
    <dgm:cxn modelId="{10C89202-5E7B-488B-905B-5C4A864CB100}" srcId="{27F92458-D040-4039-BD1D-1E97C2B828E9}" destId="{AF78EFD2-8D09-400D-BBD1-3168115D1D0F}" srcOrd="1" destOrd="0" parTransId="{E84D88FB-0DDE-4A66-9294-1EC671F14DAC}" sibTransId="{C80C476B-B194-44AD-9A1D-B4B679CB1A01}"/>
    <dgm:cxn modelId="{0E6F8E06-D1EE-4285-BA8C-F82A18F17E86}" type="presOf" srcId="{AF78EFD2-8D09-400D-BBD1-3168115D1D0F}" destId="{B493F23D-AED5-4E28-980E-A5B485E12AC3}" srcOrd="0" destOrd="0" presId="urn:microsoft.com/office/officeart/2005/8/layout/default"/>
    <dgm:cxn modelId="{332C4F27-9D7D-4AF1-A2AE-6FC896811351}" type="presOf" srcId="{27F92458-D040-4039-BD1D-1E97C2B828E9}" destId="{9F96E6AF-D688-4FE2-BD9A-9E641B817B63}" srcOrd="0" destOrd="0" presId="urn:microsoft.com/office/officeart/2005/8/layout/default"/>
    <dgm:cxn modelId="{A7AC132C-C488-4FC8-A503-BEC2CC00C1A3}" type="presOf" srcId="{DB92C887-5817-4A1E-A9FE-F6B19878DF43}" destId="{0D9A1B4A-8D59-4E0B-BB1E-2A55A0F71E12}" srcOrd="0" destOrd="0" presId="urn:microsoft.com/office/officeart/2005/8/layout/default"/>
    <dgm:cxn modelId="{7BB8BE2E-D69E-4274-ACE8-F0172B984D6A}" srcId="{27F92458-D040-4039-BD1D-1E97C2B828E9}" destId="{CB2CF686-5A63-43B4-89E8-D8C0CC5504E3}" srcOrd="0" destOrd="0" parTransId="{C694C191-4BB7-45D9-85DD-613511E2F62B}" sibTransId="{CA8E5EDE-8288-42BD-8FD3-31119ADDF613}"/>
    <dgm:cxn modelId="{80AC5D72-725D-4094-8604-E5A5F2D05010}" type="presOf" srcId="{6F6B070B-F69D-4CDD-85D6-F220A2996835}" destId="{DECDE12C-5E96-44AD-9026-58B9729405A9}" srcOrd="0" destOrd="0" presId="urn:microsoft.com/office/officeart/2005/8/layout/default"/>
    <dgm:cxn modelId="{1FFADA77-BC2D-48BC-A1AA-1E305482EDBC}" srcId="{27F92458-D040-4039-BD1D-1E97C2B828E9}" destId="{9CDDB542-785F-491E-9652-A2E17C7615CE}" srcOrd="4" destOrd="0" parTransId="{32D54F88-58EF-40D5-942F-99300BF6B6A8}" sibTransId="{3045EF72-9A55-4971-9F0F-846E2068B2DF}"/>
    <dgm:cxn modelId="{0B9A5A5A-33C7-437F-91A4-D5171A6F8982}" type="presOf" srcId="{9CDDB542-785F-491E-9652-A2E17C7615CE}" destId="{46BD9CF4-C6DA-4E28-850F-054FA7F5B29B}" srcOrd="0" destOrd="0" presId="urn:microsoft.com/office/officeart/2005/8/layout/default"/>
    <dgm:cxn modelId="{8E760489-042C-4921-B9B6-1B8D294A9A29}" srcId="{27F92458-D040-4039-BD1D-1E97C2B828E9}" destId="{DB92C887-5817-4A1E-A9FE-F6B19878DF43}" srcOrd="5" destOrd="0" parTransId="{A4E1CC63-6515-4A3F-ACA0-C5BFAF11632A}" sibTransId="{9E050596-99EF-43E8-88D9-F6A59AC3138D}"/>
    <dgm:cxn modelId="{BA6F4F92-E258-4918-9ACD-AC2B65940396}" srcId="{27F92458-D040-4039-BD1D-1E97C2B828E9}" destId="{6F6B070B-F69D-4CDD-85D6-F220A2996835}" srcOrd="3" destOrd="0" parTransId="{3787BAAF-CB5A-4780-9498-3839EEF05FFC}" sibTransId="{A9027D9B-5133-41D5-BD21-E9C7115E7A6D}"/>
    <dgm:cxn modelId="{651C1ED7-18B0-4E1D-9985-E86F8FDE6455}" type="presOf" srcId="{CB2CF686-5A63-43B4-89E8-D8C0CC5504E3}" destId="{AADAA60D-0CE4-4D4D-A842-FFD935AD7C11}" srcOrd="0" destOrd="0" presId="urn:microsoft.com/office/officeart/2005/8/layout/default"/>
    <dgm:cxn modelId="{4F8306E9-1E6C-4584-9783-5C0DF66A6C5F}" type="presOf" srcId="{DC9DA9AD-E524-4D1E-BE12-F86B38F5B105}" destId="{1A515E63-58D1-4B1E-8CD2-C5869856C5B2}" srcOrd="0" destOrd="0" presId="urn:microsoft.com/office/officeart/2005/8/layout/default"/>
    <dgm:cxn modelId="{07BC88EF-D272-493D-A78E-C564A08E1750}" srcId="{27F92458-D040-4039-BD1D-1E97C2B828E9}" destId="{DC9DA9AD-E524-4D1E-BE12-F86B38F5B105}" srcOrd="2" destOrd="0" parTransId="{BDB14088-16DC-4BC3-8B54-0A1BBFF64C06}" sibTransId="{D0178E30-F34E-4DFF-BBFC-C8DE5F818EA0}"/>
    <dgm:cxn modelId="{D50EF3A5-2597-45A7-8CE2-FB0E3FD8497B}" type="presParOf" srcId="{9F96E6AF-D688-4FE2-BD9A-9E641B817B63}" destId="{AADAA60D-0CE4-4D4D-A842-FFD935AD7C11}" srcOrd="0" destOrd="0" presId="urn:microsoft.com/office/officeart/2005/8/layout/default"/>
    <dgm:cxn modelId="{EEFF0003-9798-4BC9-A5A5-FB55F20CBEE3}" type="presParOf" srcId="{9F96E6AF-D688-4FE2-BD9A-9E641B817B63}" destId="{C14541B3-5644-4073-BD2C-7080C226EF37}" srcOrd="1" destOrd="0" presId="urn:microsoft.com/office/officeart/2005/8/layout/default"/>
    <dgm:cxn modelId="{E7EF584C-7011-4B33-8FA5-328AA86A6CFD}" type="presParOf" srcId="{9F96E6AF-D688-4FE2-BD9A-9E641B817B63}" destId="{B493F23D-AED5-4E28-980E-A5B485E12AC3}" srcOrd="2" destOrd="0" presId="urn:microsoft.com/office/officeart/2005/8/layout/default"/>
    <dgm:cxn modelId="{8EB4AC1C-2EDB-4B63-B67E-B919AE45B77D}" type="presParOf" srcId="{9F96E6AF-D688-4FE2-BD9A-9E641B817B63}" destId="{F118DFCC-268E-46D5-AE35-ECC9A35CBF39}" srcOrd="3" destOrd="0" presId="urn:microsoft.com/office/officeart/2005/8/layout/default"/>
    <dgm:cxn modelId="{342F5952-D84C-4556-A5B3-14F87F31B4BC}" type="presParOf" srcId="{9F96E6AF-D688-4FE2-BD9A-9E641B817B63}" destId="{1A515E63-58D1-4B1E-8CD2-C5869856C5B2}" srcOrd="4" destOrd="0" presId="urn:microsoft.com/office/officeart/2005/8/layout/default"/>
    <dgm:cxn modelId="{BC447FDD-FAF0-4F46-8F3D-D4FAF4143A41}" type="presParOf" srcId="{9F96E6AF-D688-4FE2-BD9A-9E641B817B63}" destId="{43B0E39C-8967-4CD5-96BB-19AFAD8A1C6E}" srcOrd="5" destOrd="0" presId="urn:microsoft.com/office/officeart/2005/8/layout/default"/>
    <dgm:cxn modelId="{0F106711-39E5-4C4E-9C8D-743B23E1FFCA}" type="presParOf" srcId="{9F96E6AF-D688-4FE2-BD9A-9E641B817B63}" destId="{DECDE12C-5E96-44AD-9026-58B9729405A9}" srcOrd="6" destOrd="0" presId="urn:microsoft.com/office/officeart/2005/8/layout/default"/>
    <dgm:cxn modelId="{209CBEED-32B2-4AE2-8DA6-680A6E81A7A8}" type="presParOf" srcId="{9F96E6AF-D688-4FE2-BD9A-9E641B817B63}" destId="{3D0159A5-7CD7-4164-8A0F-CC58F94A334B}" srcOrd="7" destOrd="0" presId="urn:microsoft.com/office/officeart/2005/8/layout/default"/>
    <dgm:cxn modelId="{2D114991-0B62-481D-A6B2-59ABC33841F9}" type="presParOf" srcId="{9F96E6AF-D688-4FE2-BD9A-9E641B817B63}" destId="{46BD9CF4-C6DA-4E28-850F-054FA7F5B29B}" srcOrd="8" destOrd="0" presId="urn:microsoft.com/office/officeart/2005/8/layout/default"/>
    <dgm:cxn modelId="{B7A9FCF0-4A74-4D45-A5AB-8C36A60CE871}" type="presParOf" srcId="{9F96E6AF-D688-4FE2-BD9A-9E641B817B63}" destId="{BD65E69F-BAB0-44DD-9DAC-7B2EC132639C}" srcOrd="9" destOrd="0" presId="urn:microsoft.com/office/officeart/2005/8/layout/default"/>
    <dgm:cxn modelId="{AE22EBA9-8829-4096-A74E-B06F8FDC376A}" type="presParOf" srcId="{9F96E6AF-D688-4FE2-BD9A-9E641B817B63}" destId="{0D9A1B4A-8D59-4E0B-BB1E-2A55A0F71E1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F55D59-5601-413E-BA3A-84B2F859ED8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3D18874-85BA-44EE-8144-9B5BADE32D29}">
      <dgm:prSet/>
      <dgm:spPr/>
      <dgm:t>
        <a:bodyPr/>
        <a:lstStyle/>
        <a:p>
          <a:r>
            <a:rPr lang="en-AU"/>
            <a:t>Avoiding </a:t>
          </a:r>
          <a:endParaRPr lang="en-US"/>
        </a:p>
      </dgm:t>
    </dgm:pt>
    <dgm:pt modelId="{3D4B9B1F-93DA-42B8-8106-7C6B3929F772}" type="parTrans" cxnId="{9EFBFF3B-C73C-48F8-9560-BC0C10A23F8B}">
      <dgm:prSet/>
      <dgm:spPr/>
      <dgm:t>
        <a:bodyPr/>
        <a:lstStyle/>
        <a:p>
          <a:endParaRPr lang="en-US"/>
        </a:p>
      </dgm:t>
    </dgm:pt>
    <dgm:pt modelId="{56A6B0A6-945D-4546-8F8A-6D6CC12D5C6D}" type="sibTrans" cxnId="{9EFBFF3B-C73C-48F8-9560-BC0C10A23F8B}">
      <dgm:prSet/>
      <dgm:spPr/>
      <dgm:t>
        <a:bodyPr/>
        <a:lstStyle/>
        <a:p>
          <a:endParaRPr lang="en-US"/>
        </a:p>
      </dgm:t>
    </dgm:pt>
    <dgm:pt modelId="{FA9C55AE-9E25-46B6-88CF-CAAA809F73FC}">
      <dgm:prSet/>
      <dgm:spPr/>
      <dgm:t>
        <a:bodyPr/>
        <a:lstStyle/>
        <a:p>
          <a:r>
            <a:rPr lang="en-AU"/>
            <a:t>Accommodating </a:t>
          </a:r>
          <a:endParaRPr lang="en-US"/>
        </a:p>
      </dgm:t>
    </dgm:pt>
    <dgm:pt modelId="{A4849FFA-987C-49BF-ABD3-9A30E3F7FAD6}" type="parTrans" cxnId="{59F2B59D-14AF-4890-AA10-6064B7A5947F}">
      <dgm:prSet/>
      <dgm:spPr/>
      <dgm:t>
        <a:bodyPr/>
        <a:lstStyle/>
        <a:p>
          <a:endParaRPr lang="en-US"/>
        </a:p>
      </dgm:t>
    </dgm:pt>
    <dgm:pt modelId="{0DA13C8D-D504-4415-81F8-B8C7482DBB7B}" type="sibTrans" cxnId="{59F2B59D-14AF-4890-AA10-6064B7A5947F}">
      <dgm:prSet/>
      <dgm:spPr/>
      <dgm:t>
        <a:bodyPr/>
        <a:lstStyle/>
        <a:p>
          <a:endParaRPr lang="en-US"/>
        </a:p>
      </dgm:t>
    </dgm:pt>
    <dgm:pt modelId="{05292623-E658-4E33-AB91-CB762A6F2042}">
      <dgm:prSet/>
      <dgm:spPr/>
      <dgm:t>
        <a:bodyPr/>
        <a:lstStyle/>
        <a:p>
          <a:r>
            <a:rPr lang="en-AU"/>
            <a:t>Competing </a:t>
          </a:r>
          <a:endParaRPr lang="en-US"/>
        </a:p>
      </dgm:t>
    </dgm:pt>
    <dgm:pt modelId="{D3DB9E5A-4460-45E6-B1E5-C0F27C596F3A}" type="parTrans" cxnId="{D7F933C3-EE59-43CD-8BE3-7AB4441C5E72}">
      <dgm:prSet/>
      <dgm:spPr/>
      <dgm:t>
        <a:bodyPr/>
        <a:lstStyle/>
        <a:p>
          <a:endParaRPr lang="en-US"/>
        </a:p>
      </dgm:t>
    </dgm:pt>
    <dgm:pt modelId="{A5B58E0D-B631-4223-9804-92BE13F34F19}" type="sibTrans" cxnId="{D7F933C3-EE59-43CD-8BE3-7AB4441C5E72}">
      <dgm:prSet/>
      <dgm:spPr/>
      <dgm:t>
        <a:bodyPr/>
        <a:lstStyle/>
        <a:p>
          <a:endParaRPr lang="en-US"/>
        </a:p>
      </dgm:t>
    </dgm:pt>
    <dgm:pt modelId="{55D06308-4D4B-493E-8260-E821B6CAF8E5}">
      <dgm:prSet/>
      <dgm:spPr/>
      <dgm:t>
        <a:bodyPr/>
        <a:lstStyle/>
        <a:p>
          <a:r>
            <a:rPr lang="en-AU"/>
            <a:t>Compromising </a:t>
          </a:r>
          <a:endParaRPr lang="en-US"/>
        </a:p>
      </dgm:t>
    </dgm:pt>
    <dgm:pt modelId="{E91809D9-AA72-4A59-B0CC-FC3800ABCB24}" type="parTrans" cxnId="{1528803B-6FCA-43DF-8A2F-7C9160789735}">
      <dgm:prSet/>
      <dgm:spPr/>
      <dgm:t>
        <a:bodyPr/>
        <a:lstStyle/>
        <a:p>
          <a:endParaRPr lang="en-US"/>
        </a:p>
      </dgm:t>
    </dgm:pt>
    <dgm:pt modelId="{E7AD25FA-F83E-4D76-A755-55A6DF39656F}" type="sibTrans" cxnId="{1528803B-6FCA-43DF-8A2F-7C9160789735}">
      <dgm:prSet/>
      <dgm:spPr/>
      <dgm:t>
        <a:bodyPr/>
        <a:lstStyle/>
        <a:p>
          <a:endParaRPr lang="en-US"/>
        </a:p>
      </dgm:t>
    </dgm:pt>
    <dgm:pt modelId="{14CA02B8-EB9F-4C84-B8A6-E5AC8DFAFC06}">
      <dgm:prSet/>
      <dgm:spPr/>
      <dgm:t>
        <a:bodyPr/>
        <a:lstStyle/>
        <a:p>
          <a:r>
            <a:rPr lang="en-AU"/>
            <a:t>Collaborating </a:t>
          </a:r>
          <a:endParaRPr lang="en-US"/>
        </a:p>
      </dgm:t>
    </dgm:pt>
    <dgm:pt modelId="{95FF4029-3CB3-438E-87FD-BE7977908607}" type="parTrans" cxnId="{DB352271-215B-48CB-A5C5-58D2C6FBF89C}">
      <dgm:prSet/>
      <dgm:spPr/>
      <dgm:t>
        <a:bodyPr/>
        <a:lstStyle/>
        <a:p>
          <a:endParaRPr lang="en-US"/>
        </a:p>
      </dgm:t>
    </dgm:pt>
    <dgm:pt modelId="{3966F721-561D-4D56-9476-57D061707AAC}" type="sibTrans" cxnId="{DB352271-215B-48CB-A5C5-58D2C6FBF89C}">
      <dgm:prSet/>
      <dgm:spPr/>
      <dgm:t>
        <a:bodyPr/>
        <a:lstStyle/>
        <a:p>
          <a:endParaRPr lang="en-US"/>
        </a:p>
      </dgm:t>
    </dgm:pt>
    <dgm:pt modelId="{2D4E3B0D-EA85-4020-9BB7-B798EDFE3BF3}">
      <dgm:prSet/>
      <dgm:spPr/>
      <dgm:t>
        <a:bodyPr/>
        <a:lstStyle/>
        <a:p>
          <a:r>
            <a:rPr lang="en-AU"/>
            <a:t>👉 Reflect: What’s your default?</a:t>
          </a:r>
          <a:endParaRPr lang="en-US"/>
        </a:p>
      </dgm:t>
    </dgm:pt>
    <dgm:pt modelId="{B7E8FD06-ED2C-4C62-84E5-57D072DFEBAC}" type="parTrans" cxnId="{D4293FC2-402A-46BB-BAD3-0007D262F7AB}">
      <dgm:prSet/>
      <dgm:spPr/>
      <dgm:t>
        <a:bodyPr/>
        <a:lstStyle/>
        <a:p>
          <a:endParaRPr lang="en-US"/>
        </a:p>
      </dgm:t>
    </dgm:pt>
    <dgm:pt modelId="{2B1AF0CA-903A-4DCA-844A-75689071656F}" type="sibTrans" cxnId="{D4293FC2-402A-46BB-BAD3-0007D262F7AB}">
      <dgm:prSet/>
      <dgm:spPr/>
      <dgm:t>
        <a:bodyPr/>
        <a:lstStyle/>
        <a:p>
          <a:endParaRPr lang="en-US"/>
        </a:p>
      </dgm:t>
    </dgm:pt>
    <dgm:pt modelId="{DA849094-DDDD-4387-85D1-3EFEFC052525}" type="pres">
      <dgm:prSet presAssocID="{C8F55D59-5601-413E-BA3A-84B2F859ED81}" presName="linear" presStyleCnt="0">
        <dgm:presLayoutVars>
          <dgm:animLvl val="lvl"/>
          <dgm:resizeHandles val="exact"/>
        </dgm:presLayoutVars>
      </dgm:prSet>
      <dgm:spPr/>
    </dgm:pt>
    <dgm:pt modelId="{D9B0EFB2-8DA0-4912-95D7-01B4E78E4C7F}" type="pres">
      <dgm:prSet presAssocID="{33D18874-85BA-44EE-8144-9B5BADE32D2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2ECD197-6E16-4ACA-B788-D9F945852BDA}" type="pres">
      <dgm:prSet presAssocID="{56A6B0A6-945D-4546-8F8A-6D6CC12D5C6D}" presName="spacer" presStyleCnt="0"/>
      <dgm:spPr/>
    </dgm:pt>
    <dgm:pt modelId="{B03E116C-9221-4465-9441-A096E746D95D}" type="pres">
      <dgm:prSet presAssocID="{FA9C55AE-9E25-46B6-88CF-CAAA809F73F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F35DF77-223F-4308-B929-2DE2CE5D71B4}" type="pres">
      <dgm:prSet presAssocID="{0DA13C8D-D504-4415-81F8-B8C7482DBB7B}" presName="spacer" presStyleCnt="0"/>
      <dgm:spPr/>
    </dgm:pt>
    <dgm:pt modelId="{62F53D1E-62E2-4FED-BA81-D221E179D019}" type="pres">
      <dgm:prSet presAssocID="{05292623-E658-4E33-AB91-CB762A6F204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90F1AFE-C570-4E5B-95B1-F33E63785416}" type="pres">
      <dgm:prSet presAssocID="{A5B58E0D-B631-4223-9804-92BE13F34F19}" presName="spacer" presStyleCnt="0"/>
      <dgm:spPr/>
    </dgm:pt>
    <dgm:pt modelId="{426638EB-F8D4-4FE4-AA71-5D7E950D2041}" type="pres">
      <dgm:prSet presAssocID="{55D06308-4D4B-493E-8260-E821B6CAF8E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CFC7899-E17B-44D1-91FD-B07FCD4A1DB3}" type="pres">
      <dgm:prSet presAssocID="{E7AD25FA-F83E-4D76-A755-55A6DF39656F}" presName="spacer" presStyleCnt="0"/>
      <dgm:spPr/>
    </dgm:pt>
    <dgm:pt modelId="{EE8813D8-0BC5-4EB7-B41B-B7C0B6A0065B}" type="pres">
      <dgm:prSet presAssocID="{14CA02B8-EB9F-4C84-B8A6-E5AC8DFAFC0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71052A9-4C28-4F86-9F85-1B5D957BFBB1}" type="pres">
      <dgm:prSet presAssocID="{3966F721-561D-4D56-9476-57D061707AAC}" presName="spacer" presStyleCnt="0"/>
      <dgm:spPr/>
    </dgm:pt>
    <dgm:pt modelId="{384E3294-B1D9-465C-B80F-8C48872C5090}" type="pres">
      <dgm:prSet presAssocID="{2D4E3B0D-EA85-4020-9BB7-B798EDFE3BF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891161B-55D3-4845-91C5-43E7659365C8}" type="presOf" srcId="{2D4E3B0D-EA85-4020-9BB7-B798EDFE3BF3}" destId="{384E3294-B1D9-465C-B80F-8C48872C5090}" srcOrd="0" destOrd="0" presId="urn:microsoft.com/office/officeart/2005/8/layout/vList2"/>
    <dgm:cxn modelId="{1528803B-6FCA-43DF-8A2F-7C9160789735}" srcId="{C8F55D59-5601-413E-BA3A-84B2F859ED81}" destId="{55D06308-4D4B-493E-8260-E821B6CAF8E5}" srcOrd="3" destOrd="0" parTransId="{E91809D9-AA72-4A59-B0CC-FC3800ABCB24}" sibTransId="{E7AD25FA-F83E-4D76-A755-55A6DF39656F}"/>
    <dgm:cxn modelId="{9EFBFF3B-C73C-48F8-9560-BC0C10A23F8B}" srcId="{C8F55D59-5601-413E-BA3A-84B2F859ED81}" destId="{33D18874-85BA-44EE-8144-9B5BADE32D29}" srcOrd="0" destOrd="0" parTransId="{3D4B9B1F-93DA-42B8-8106-7C6B3929F772}" sibTransId="{56A6B0A6-945D-4546-8F8A-6D6CC12D5C6D}"/>
    <dgm:cxn modelId="{07EF2148-1F52-40C8-A4BE-539DFE8B9CD0}" type="presOf" srcId="{55D06308-4D4B-493E-8260-E821B6CAF8E5}" destId="{426638EB-F8D4-4FE4-AA71-5D7E950D2041}" srcOrd="0" destOrd="0" presId="urn:microsoft.com/office/officeart/2005/8/layout/vList2"/>
    <dgm:cxn modelId="{DB352271-215B-48CB-A5C5-58D2C6FBF89C}" srcId="{C8F55D59-5601-413E-BA3A-84B2F859ED81}" destId="{14CA02B8-EB9F-4C84-B8A6-E5AC8DFAFC06}" srcOrd="4" destOrd="0" parTransId="{95FF4029-3CB3-438E-87FD-BE7977908607}" sibTransId="{3966F721-561D-4D56-9476-57D061707AAC}"/>
    <dgm:cxn modelId="{B651327B-853E-4C0C-8BA3-9A85461D86E6}" type="presOf" srcId="{14CA02B8-EB9F-4C84-B8A6-E5AC8DFAFC06}" destId="{EE8813D8-0BC5-4EB7-B41B-B7C0B6A0065B}" srcOrd="0" destOrd="0" presId="urn:microsoft.com/office/officeart/2005/8/layout/vList2"/>
    <dgm:cxn modelId="{8E66378F-857F-4600-BD90-F550A2658F98}" type="presOf" srcId="{05292623-E658-4E33-AB91-CB762A6F2042}" destId="{62F53D1E-62E2-4FED-BA81-D221E179D019}" srcOrd="0" destOrd="0" presId="urn:microsoft.com/office/officeart/2005/8/layout/vList2"/>
    <dgm:cxn modelId="{9C1CBA99-C5FF-4FCC-A976-9334A41622AB}" type="presOf" srcId="{C8F55D59-5601-413E-BA3A-84B2F859ED81}" destId="{DA849094-DDDD-4387-85D1-3EFEFC052525}" srcOrd="0" destOrd="0" presId="urn:microsoft.com/office/officeart/2005/8/layout/vList2"/>
    <dgm:cxn modelId="{59F2B59D-14AF-4890-AA10-6064B7A5947F}" srcId="{C8F55D59-5601-413E-BA3A-84B2F859ED81}" destId="{FA9C55AE-9E25-46B6-88CF-CAAA809F73FC}" srcOrd="1" destOrd="0" parTransId="{A4849FFA-987C-49BF-ABD3-9A30E3F7FAD6}" sibTransId="{0DA13C8D-D504-4415-81F8-B8C7482DBB7B}"/>
    <dgm:cxn modelId="{B85224B8-E87B-4DED-9DA2-E6A9CF3957B4}" type="presOf" srcId="{33D18874-85BA-44EE-8144-9B5BADE32D29}" destId="{D9B0EFB2-8DA0-4912-95D7-01B4E78E4C7F}" srcOrd="0" destOrd="0" presId="urn:microsoft.com/office/officeart/2005/8/layout/vList2"/>
    <dgm:cxn modelId="{D4293FC2-402A-46BB-BAD3-0007D262F7AB}" srcId="{C8F55D59-5601-413E-BA3A-84B2F859ED81}" destId="{2D4E3B0D-EA85-4020-9BB7-B798EDFE3BF3}" srcOrd="5" destOrd="0" parTransId="{B7E8FD06-ED2C-4C62-84E5-57D072DFEBAC}" sibTransId="{2B1AF0CA-903A-4DCA-844A-75689071656F}"/>
    <dgm:cxn modelId="{D7F933C3-EE59-43CD-8BE3-7AB4441C5E72}" srcId="{C8F55D59-5601-413E-BA3A-84B2F859ED81}" destId="{05292623-E658-4E33-AB91-CB762A6F2042}" srcOrd="2" destOrd="0" parTransId="{D3DB9E5A-4460-45E6-B1E5-C0F27C596F3A}" sibTransId="{A5B58E0D-B631-4223-9804-92BE13F34F19}"/>
    <dgm:cxn modelId="{331BDAE1-216C-4473-A607-D75C4A35B15B}" type="presOf" srcId="{FA9C55AE-9E25-46B6-88CF-CAAA809F73FC}" destId="{B03E116C-9221-4465-9441-A096E746D95D}" srcOrd="0" destOrd="0" presId="urn:microsoft.com/office/officeart/2005/8/layout/vList2"/>
    <dgm:cxn modelId="{9EFCC435-6BBD-4C8B-9927-EDFA1574C55C}" type="presParOf" srcId="{DA849094-DDDD-4387-85D1-3EFEFC052525}" destId="{D9B0EFB2-8DA0-4912-95D7-01B4E78E4C7F}" srcOrd="0" destOrd="0" presId="urn:microsoft.com/office/officeart/2005/8/layout/vList2"/>
    <dgm:cxn modelId="{E0A83F33-AE58-499A-862C-DC7C5B97EFED}" type="presParOf" srcId="{DA849094-DDDD-4387-85D1-3EFEFC052525}" destId="{82ECD197-6E16-4ACA-B788-D9F945852BDA}" srcOrd="1" destOrd="0" presId="urn:microsoft.com/office/officeart/2005/8/layout/vList2"/>
    <dgm:cxn modelId="{B34F6D4F-C4E5-42BB-825C-DD40E5F0568B}" type="presParOf" srcId="{DA849094-DDDD-4387-85D1-3EFEFC052525}" destId="{B03E116C-9221-4465-9441-A096E746D95D}" srcOrd="2" destOrd="0" presId="urn:microsoft.com/office/officeart/2005/8/layout/vList2"/>
    <dgm:cxn modelId="{0D8A1BB4-13AE-4B21-88CF-727F6396A0C9}" type="presParOf" srcId="{DA849094-DDDD-4387-85D1-3EFEFC052525}" destId="{EF35DF77-223F-4308-B929-2DE2CE5D71B4}" srcOrd="3" destOrd="0" presId="urn:microsoft.com/office/officeart/2005/8/layout/vList2"/>
    <dgm:cxn modelId="{79918B1F-16D4-40D1-8C60-EA28273B19A2}" type="presParOf" srcId="{DA849094-DDDD-4387-85D1-3EFEFC052525}" destId="{62F53D1E-62E2-4FED-BA81-D221E179D019}" srcOrd="4" destOrd="0" presId="urn:microsoft.com/office/officeart/2005/8/layout/vList2"/>
    <dgm:cxn modelId="{9450A4C5-153A-4852-87FB-14558E169731}" type="presParOf" srcId="{DA849094-DDDD-4387-85D1-3EFEFC052525}" destId="{890F1AFE-C570-4E5B-95B1-F33E63785416}" srcOrd="5" destOrd="0" presId="urn:microsoft.com/office/officeart/2005/8/layout/vList2"/>
    <dgm:cxn modelId="{D926CE82-10AE-43AA-A77D-4585FDEF082D}" type="presParOf" srcId="{DA849094-DDDD-4387-85D1-3EFEFC052525}" destId="{426638EB-F8D4-4FE4-AA71-5D7E950D2041}" srcOrd="6" destOrd="0" presId="urn:microsoft.com/office/officeart/2005/8/layout/vList2"/>
    <dgm:cxn modelId="{ED44561D-23C7-4067-BB8E-9A66752C959B}" type="presParOf" srcId="{DA849094-DDDD-4387-85D1-3EFEFC052525}" destId="{ECFC7899-E17B-44D1-91FD-B07FCD4A1DB3}" srcOrd="7" destOrd="0" presId="urn:microsoft.com/office/officeart/2005/8/layout/vList2"/>
    <dgm:cxn modelId="{AE0136CF-6365-458C-AD04-F867DD3A1F72}" type="presParOf" srcId="{DA849094-DDDD-4387-85D1-3EFEFC052525}" destId="{EE8813D8-0BC5-4EB7-B41B-B7C0B6A0065B}" srcOrd="8" destOrd="0" presId="urn:microsoft.com/office/officeart/2005/8/layout/vList2"/>
    <dgm:cxn modelId="{0BCA3B3A-6687-46E5-9DA0-3B36A7596521}" type="presParOf" srcId="{DA849094-DDDD-4387-85D1-3EFEFC052525}" destId="{B71052A9-4C28-4F86-9F85-1B5D957BFBB1}" srcOrd="9" destOrd="0" presId="urn:microsoft.com/office/officeart/2005/8/layout/vList2"/>
    <dgm:cxn modelId="{28AF31B5-6C2D-4304-B65D-61EF6A742255}" type="presParOf" srcId="{DA849094-DDDD-4387-85D1-3EFEFC052525}" destId="{384E3294-B1D9-465C-B80F-8C48872C509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E78EC2-0AA8-4D67-AECC-0BC7B508FF41}" type="doc">
      <dgm:prSet loTypeId="urn:microsoft.com/office/officeart/2005/8/layout/cycle8" loCatId="cycle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BAC60A9-ED45-4575-BEFB-1FF7C7DFCABB}">
      <dgm:prSet/>
      <dgm:spPr/>
      <dgm:t>
        <a:bodyPr/>
        <a:lstStyle/>
        <a:p>
          <a:r>
            <a:rPr lang="en-AU"/>
            <a:t>Address early </a:t>
          </a:r>
          <a:endParaRPr lang="en-US"/>
        </a:p>
      </dgm:t>
    </dgm:pt>
    <dgm:pt modelId="{5561C010-055C-46FB-AD8C-535F34D1A6A5}" type="parTrans" cxnId="{CB20610F-40D0-4C25-95B3-014E82C564E1}">
      <dgm:prSet/>
      <dgm:spPr/>
      <dgm:t>
        <a:bodyPr/>
        <a:lstStyle/>
        <a:p>
          <a:endParaRPr lang="en-US"/>
        </a:p>
      </dgm:t>
    </dgm:pt>
    <dgm:pt modelId="{A745871F-A456-4246-BE53-829F496D6B80}" type="sibTrans" cxnId="{CB20610F-40D0-4C25-95B3-014E82C564E1}">
      <dgm:prSet/>
      <dgm:spPr/>
      <dgm:t>
        <a:bodyPr/>
        <a:lstStyle/>
        <a:p>
          <a:endParaRPr lang="en-US"/>
        </a:p>
      </dgm:t>
    </dgm:pt>
    <dgm:pt modelId="{DE9390AF-68C8-4186-BAD1-55424232E314}">
      <dgm:prSet/>
      <dgm:spPr/>
      <dgm:t>
        <a:bodyPr/>
        <a:lstStyle/>
        <a:p>
          <a:r>
            <a:rPr lang="en-AU"/>
            <a:t>Private conversation </a:t>
          </a:r>
          <a:endParaRPr lang="en-US"/>
        </a:p>
      </dgm:t>
    </dgm:pt>
    <dgm:pt modelId="{A45C38A6-4897-40E1-8293-7189109EA6E8}" type="parTrans" cxnId="{0E56DD35-4B5B-4287-89BA-5C5375B2210F}">
      <dgm:prSet/>
      <dgm:spPr/>
      <dgm:t>
        <a:bodyPr/>
        <a:lstStyle/>
        <a:p>
          <a:endParaRPr lang="en-US"/>
        </a:p>
      </dgm:t>
    </dgm:pt>
    <dgm:pt modelId="{04C00B40-2B5F-4393-9B9B-70E224C10DDB}" type="sibTrans" cxnId="{0E56DD35-4B5B-4287-89BA-5C5375B2210F}">
      <dgm:prSet/>
      <dgm:spPr/>
      <dgm:t>
        <a:bodyPr/>
        <a:lstStyle/>
        <a:p>
          <a:endParaRPr lang="en-US"/>
        </a:p>
      </dgm:t>
    </dgm:pt>
    <dgm:pt modelId="{20821614-17FB-4142-9434-EF874B918DCF}">
      <dgm:prSet/>
      <dgm:spPr/>
      <dgm:t>
        <a:bodyPr/>
        <a:lstStyle/>
        <a:p>
          <a:r>
            <a:rPr lang="en-AU"/>
            <a:t>Focus on issue, not person </a:t>
          </a:r>
          <a:endParaRPr lang="en-US"/>
        </a:p>
      </dgm:t>
    </dgm:pt>
    <dgm:pt modelId="{30EBF006-B407-4D7B-B41D-B63959BC8374}" type="parTrans" cxnId="{8A14BE5E-B0C5-408C-94E7-3671CB11B593}">
      <dgm:prSet/>
      <dgm:spPr/>
      <dgm:t>
        <a:bodyPr/>
        <a:lstStyle/>
        <a:p>
          <a:endParaRPr lang="en-US"/>
        </a:p>
      </dgm:t>
    </dgm:pt>
    <dgm:pt modelId="{793FAECB-61CD-432A-A3B9-F429A3CC3FE2}" type="sibTrans" cxnId="{8A14BE5E-B0C5-408C-94E7-3671CB11B593}">
      <dgm:prSet/>
      <dgm:spPr/>
      <dgm:t>
        <a:bodyPr/>
        <a:lstStyle/>
        <a:p>
          <a:endParaRPr lang="en-US"/>
        </a:p>
      </dgm:t>
    </dgm:pt>
    <dgm:pt modelId="{AE1B8C2D-C797-4820-85F3-0A7C91CA81F1}">
      <dgm:prSet/>
      <dgm:spPr/>
      <dgm:t>
        <a:bodyPr/>
        <a:lstStyle/>
        <a:p>
          <a:r>
            <a:rPr lang="en-AU"/>
            <a:t>Listen actively </a:t>
          </a:r>
          <a:endParaRPr lang="en-US"/>
        </a:p>
      </dgm:t>
    </dgm:pt>
    <dgm:pt modelId="{073C0570-F170-4044-BF4C-6DA344093D0E}" type="parTrans" cxnId="{5552B623-B74E-42A0-B1E5-D50B8FB97044}">
      <dgm:prSet/>
      <dgm:spPr/>
      <dgm:t>
        <a:bodyPr/>
        <a:lstStyle/>
        <a:p>
          <a:endParaRPr lang="en-US"/>
        </a:p>
      </dgm:t>
    </dgm:pt>
    <dgm:pt modelId="{D03703E4-825E-40FD-B4BC-3E389AEACD3B}" type="sibTrans" cxnId="{5552B623-B74E-42A0-B1E5-D50B8FB97044}">
      <dgm:prSet/>
      <dgm:spPr/>
      <dgm:t>
        <a:bodyPr/>
        <a:lstStyle/>
        <a:p>
          <a:endParaRPr lang="en-US"/>
        </a:p>
      </dgm:t>
    </dgm:pt>
    <dgm:pt modelId="{14DC2F6E-7DC7-4545-894C-031D3B2CC705}">
      <dgm:prSet/>
      <dgm:spPr/>
      <dgm:t>
        <a:bodyPr/>
        <a:lstStyle/>
        <a:p>
          <a:r>
            <a:rPr lang="en-AU"/>
            <a:t>Agree on next steps</a:t>
          </a:r>
          <a:endParaRPr lang="en-US"/>
        </a:p>
      </dgm:t>
    </dgm:pt>
    <dgm:pt modelId="{8250D91E-C3A7-4070-A4D2-93C1EBCEBD8E}" type="parTrans" cxnId="{6872D985-9E2D-4F3F-92BD-E5EB9DE51FE3}">
      <dgm:prSet/>
      <dgm:spPr/>
      <dgm:t>
        <a:bodyPr/>
        <a:lstStyle/>
        <a:p>
          <a:endParaRPr lang="en-US"/>
        </a:p>
      </dgm:t>
    </dgm:pt>
    <dgm:pt modelId="{DBDFD191-B860-407A-B6C5-19F6F19BD852}" type="sibTrans" cxnId="{6872D985-9E2D-4F3F-92BD-E5EB9DE51FE3}">
      <dgm:prSet/>
      <dgm:spPr/>
      <dgm:t>
        <a:bodyPr/>
        <a:lstStyle/>
        <a:p>
          <a:endParaRPr lang="en-US"/>
        </a:p>
      </dgm:t>
    </dgm:pt>
    <dgm:pt modelId="{805BA353-1B5B-4B1D-AF59-A3C24D913C42}" type="pres">
      <dgm:prSet presAssocID="{8FE78EC2-0AA8-4D67-AECC-0BC7B508FF41}" presName="compositeShape" presStyleCnt="0">
        <dgm:presLayoutVars>
          <dgm:chMax val="7"/>
          <dgm:dir/>
          <dgm:resizeHandles val="exact"/>
        </dgm:presLayoutVars>
      </dgm:prSet>
      <dgm:spPr/>
    </dgm:pt>
    <dgm:pt modelId="{C95D65DD-AB70-4EC5-97A7-FCAA026B0A1F}" type="pres">
      <dgm:prSet presAssocID="{8FE78EC2-0AA8-4D67-AECC-0BC7B508FF41}" presName="wedge1" presStyleLbl="node1" presStyleIdx="0" presStyleCnt="5"/>
      <dgm:spPr/>
    </dgm:pt>
    <dgm:pt modelId="{20DE7497-47D9-44A6-B845-304BD40CF773}" type="pres">
      <dgm:prSet presAssocID="{8FE78EC2-0AA8-4D67-AECC-0BC7B508FF41}" presName="dummy1a" presStyleCnt="0"/>
      <dgm:spPr/>
    </dgm:pt>
    <dgm:pt modelId="{FC154E5C-A938-43F2-8540-2E541BC68BCB}" type="pres">
      <dgm:prSet presAssocID="{8FE78EC2-0AA8-4D67-AECC-0BC7B508FF41}" presName="dummy1b" presStyleCnt="0"/>
      <dgm:spPr/>
    </dgm:pt>
    <dgm:pt modelId="{36E6E0DC-235B-4AB8-AD44-42F2ABDD6592}" type="pres">
      <dgm:prSet presAssocID="{8FE78EC2-0AA8-4D67-AECC-0BC7B508FF41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9D7D5115-8965-40C1-9989-C9E922C3A7D9}" type="pres">
      <dgm:prSet presAssocID="{8FE78EC2-0AA8-4D67-AECC-0BC7B508FF41}" presName="wedge2" presStyleLbl="node1" presStyleIdx="1" presStyleCnt="5"/>
      <dgm:spPr/>
    </dgm:pt>
    <dgm:pt modelId="{E466919B-401B-4775-8249-1CC2B1726AC0}" type="pres">
      <dgm:prSet presAssocID="{8FE78EC2-0AA8-4D67-AECC-0BC7B508FF41}" presName="dummy2a" presStyleCnt="0"/>
      <dgm:spPr/>
    </dgm:pt>
    <dgm:pt modelId="{33C0467C-5C6A-49C4-BF4D-022F7E5B2293}" type="pres">
      <dgm:prSet presAssocID="{8FE78EC2-0AA8-4D67-AECC-0BC7B508FF41}" presName="dummy2b" presStyleCnt="0"/>
      <dgm:spPr/>
    </dgm:pt>
    <dgm:pt modelId="{2B35F494-EA44-4694-8F6F-B47D7E869911}" type="pres">
      <dgm:prSet presAssocID="{8FE78EC2-0AA8-4D67-AECC-0BC7B508FF41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534AA83-F587-4B19-8446-5F8F7EE4BA78}" type="pres">
      <dgm:prSet presAssocID="{8FE78EC2-0AA8-4D67-AECC-0BC7B508FF41}" presName="wedge3" presStyleLbl="node1" presStyleIdx="2" presStyleCnt="5"/>
      <dgm:spPr/>
    </dgm:pt>
    <dgm:pt modelId="{24FC6FCC-EC10-40EE-B886-05A61DE4930E}" type="pres">
      <dgm:prSet presAssocID="{8FE78EC2-0AA8-4D67-AECC-0BC7B508FF41}" presName="dummy3a" presStyleCnt="0"/>
      <dgm:spPr/>
    </dgm:pt>
    <dgm:pt modelId="{90527166-3D38-4ACA-A422-258BD2212388}" type="pres">
      <dgm:prSet presAssocID="{8FE78EC2-0AA8-4D67-AECC-0BC7B508FF41}" presName="dummy3b" presStyleCnt="0"/>
      <dgm:spPr/>
    </dgm:pt>
    <dgm:pt modelId="{6A6EAC7C-833E-48D4-A573-7A616DE2A02B}" type="pres">
      <dgm:prSet presAssocID="{8FE78EC2-0AA8-4D67-AECC-0BC7B508FF41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DC493E1-A010-4D67-ADD9-053C6E346611}" type="pres">
      <dgm:prSet presAssocID="{8FE78EC2-0AA8-4D67-AECC-0BC7B508FF41}" presName="wedge4" presStyleLbl="node1" presStyleIdx="3" presStyleCnt="5"/>
      <dgm:spPr/>
    </dgm:pt>
    <dgm:pt modelId="{D8167B71-31D0-4C73-8008-2820A09705E9}" type="pres">
      <dgm:prSet presAssocID="{8FE78EC2-0AA8-4D67-AECC-0BC7B508FF41}" presName="dummy4a" presStyleCnt="0"/>
      <dgm:spPr/>
    </dgm:pt>
    <dgm:pt modelId="{95A8AAC0-1D31-416E-A66B-9DFDD0A23403}" type="pres">
      <dgm:prSet presAssocID="{8FE78EC2-0AA8-4D67-AECC-0BC7B508FF41}" presName="dummy4b" presStyleCnt="0"/>
      <dgm:spPr/>
    </dgm:pt>
    <dgm:pt modelId="{A3E3DD57-84B9-4D42-9459-BA57B5339CE9}" type="pres">
      <dgm:prSet presAssocID="{8FE78EC2-0AA8-4D67-AECC-0BC7B508FF41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D5184039-452F-4F5B-8E33-38D4B9519AEE}" type="pres">
      <dgm:prSet presAssocID="{8FE78EC2-0AA8-4D67-AECC-0BC7B508FF41}" presName="wedge5" presStyleLbl="node1" presStyleIdx="4" presStyleCnt="5"/>
      <dgm:spPr/>
    </dgm:pt>
    <dgm:pt modelId="{4F46E693-A4C2-4F66-93FD-0D31FA0AE2C6}" type="pres">
      <dgm:prSet presAssocID="{8FE78EC2-0AA8-4D67-AECC-0BC7B508FF41}" presName="dummy5a" presStyleCnt="0"/>
      <dgm:spPr/>
    </dgm:pt>
    <dgm:pt modelId="{486693AC-61F0-4A52-9452-50BB0A1341AC}" type="pres">
      <dgm:prSet presAssocID="{8FE78EC2-0AA8-4D67-AECC-0BC7B508FF41}" presName="dummy5b" presStyleCnt="0"/>
      <dgm:spPr/>
    </dgm:pt>
    <dgm:pt modelId="{73629CC7-2F62-43CD-9122-C4C900D91BC3}" type="pres">
      <dgm:prSet presAssocID="{8FE78EC2-0AA8-4D67-AECC-0BC7B508FF41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C381980E-6D38-46C4-B8FC-DAC82CB49E68}" type="pres">
      <dgm:prSet presAssocID="{A745871F-A456-4246-BE53-829F496D6B80}" presName="arrowWedge1" presStyleLbl="fgSibTrans2D1" presStyleIdx="0" presStyleCnt="5"/>
      <dgm:spPr/>
    </dgm:pt>
    <dgm:pt modelId="{E2DB5C7A-01EE-4821-BBE2-394E94DE4FA0}" type="pres">
      <dgm:prSet presAssocID="{04C00B40-2B5F-4393-9B9B-70E224C10DDB}" presName="arrowWedge2" presStyleLbl="fgSibTrans2D1" presStyleIdx="1" presStyleCnt="5"/>
      <dgm:spPr/>
    </dgm:pt>
    <dgm:pt modelId="{7FB0D756-58A7-4E3C-9616-32CF137A5745}" type="pres">
      <dgm:prSet presAssocID="{793FAECB-61CD-432A-A3B9-F429A3CC3FE2}" presName="arrowWedge3" presStyleLbl="fgSibTrans2D1" presStyleIdx="2" presStyleCnt="5"/>
      <dgm:spPr/>
    </dgm:pt>
    <dgm:pt modelId="{382F3308-09EE-4D4A-AE8B-5B495F6A7A8E}" type="pres">
      <dgm:prSet presAssocID="{D03703E4-825E-40FD-B4BC-3E389AEACD3B}" presName="arrowWedge4" presStyleLbl="fgSibTrans2D1" presStyleIdx="3" presStyleCnt="5"/>
      <dgm:spPr/>
    </dgm:pt>
    <dgm:pt modelId="{0FCCC64B-6BAC-4C34-9C51-1A44BE3ADA9B}" type="pres">
      <dgm:prSet presAssocID="{DBDFD191-B860-407A-B6C5-19F6F19BD852}" presName="arrowWedge5" presStyleLbl="fgSibTrans2D1" presStyleIdx="4" presStyleCnt="5"/>
      <dgm:spPr/>
    </dgm:pt>
  </dgm:ptLst>
  <dgm:cxnLst>
    <dgm:cxn modelId="{4AD18802-0C01-4504-B6DB-D9C6338FED2B}" type="presOf" srcId="{20821614-17FB-4142-9434-EF874B918DCF}" destId="{6A6EAC7C-833E-48D4-A573-7A616DE2A02B}" srcOrd="1" destOrd="0" presId="urn:microsoft.com/office/officeart/2005/8/layout/cycle8"/>
    <dgm:cxn modelId="{CB20610F-40D0-4C25-95B3-014E82C564E1}" srcId="{8FE78EC2-0AA8-4D67-AECC-0BC7B508FF41}" destId="{1BAC60A9-ED45-4575-BEFB-1FF7C7DFCABB}" srcOrd="0" destOrd="0" parTransId="{5561C010-055C-46FB-AD8C-535F34D1A6A5}" sibTransId="{A745871F-A456-4246-BE53-829F496D6B80}"/>
    <dgm:cxn modelId="{1F1D3218-C0E3-4BFB-BFB3-647966EE0694}" type="presOf" srcId="{1BAC60A9-ED45-4575-BEFB-1FF7C7DFCABB}" destId="{C95D65DD-AB70-4EC5-97A7-FCAA026B0A1F}" srcOrd="0" destOrd="0" presId="urn:microsoft.com/office/officeart/2005/8/layout/cycle8"/>
    <dgm:cxn modelId="{5552B623-B74E-42A0-B1E5-D50B8FB97044}" srcId="{8FE78EC2-0AA8-4D67-AECC-0BC7B508FF41}" destId="{AE1B8C2D-C797-4820-85F3-0A7C91CA81F1}" srcOrd="3" destOrd="0" parTransId="{073C0570-F170-4044-BF4C-6DA344093D0E}" sibTransId="{D03703E4-825E-40FD-B4BC-3E389AEACD3B}"/>
    <dgm:cxn modelId="{7EC32A2B-096F-4320-9247-B0D241B6B600}" type="presOf" srcId="{DE9390AF-68C8-4186-BAD1-55424232E314}" destId="{2B35F494-EA44-4694-8F6F-B47D7E869911}" srcOrd="1" destOrd="0" presId="urn:microsoft.com/office/officeart/2005/8/layout/cycle8"/>
    <dgm:cxn modelId="{0E56DD35-4B5B-4287-89BA-5C5375B2210F}" srcId="{8FE78EC2-0AA8-4D67-AECC-0BC7B508FF41}" destId="{DE9390AF-68C8-4186-BAD1-55424232E314}" srcOrd="1" destOrd="0" parTransId="{A45C38A6-4897-40E1-8293-7189109EA6E8}" sibTransId="{04C00B40-2B5F-4393-9B9B-70E224C10DDB}"/>
    <dgm:cxn modelId="{B2B46E38-8AAB-4E91-A7C2-8FCA94027E2E}" type="presOf" srcId="{14DC2F6E-7DC7-4545-894C-031D3B2CC705}" destId="{D5184039-452F-4F5B-8E33-38D4B9519AEE}" srcOrd="0" destOrd="0" presId="urn:microsoft.com/office/officeart/2005/8/layout/cycle8"/>
    <dgm:cxn modelId="{8A14BE5E-B0C5-408C-94E7-3671CB11B593}" srcId="{8FE78EC2-0AA8-4D67-AECC-0BC7B508FF41}" destId="{20821614-17FB-4142-9434-EF874B918DCF}" srcOrd="2" destOrd="0" parTransId="{30EBF006-B407-4D7B-B41D-B63959BC8374}" sibTransId="{793FAECB-61CD-432A-A3B9-F429A3CC3FE2}"/>
    <dgm:cxn modelId="{97A8A475-3173-40AF-9FCA-901BA41702DC}" type="presOf" srcId="{DE9390AF-68C8-4186-BAD1-55424232E314}" destId="{9D7D5115-8965-40C1-9989-C9E922C3A7D9}" srcOrd="0" destOrd="0" presId="urn:microsoft.com/office/officeart/2005/8/layout/cycle8"/>
    <dgm:cxn modelId="{94C4137E-CC90-4A72-A213-43494E842823}" type="presOf" srcId="{8FE78EC2-0AA8-4D67-AECC-0BC7B508FF41}" destId="{805BA353-1B5B-4B1D-AF59-A3C24D913C42}" srcOrd="0" destOrd="0" presId="urn:microsoft.com/office/officeart/2005/8/layout/cycle8"/>
    <dgm:cxn modelId="{6872D985-9E2D-4F3F-92BD-E5EB9DE51FE3}" srcId="{8FE78EC2-0AA8-4D67-AECC-0BC7B508FF41}" destId="{14DC2F6E-7DC7-4545-894C-031D3B2CC705}" srcOrd="4" destOrd="0" parTransId="{8250D91E-C3A7-4070-A4D2-93C1EBCEBD8E}" sibTransId="{DBDFD191-B860-407A-B6C5-19F6F19BD852}"/>
    <dgm:cxn modelId="{6DBEF1BB-49E9-429A-A606-7535036DEAA4}" type="presOf" srcId="{1BAC60A9-ED45-4575-BEFB-1FF7C7DFCABB}" destId="{36E6E0DC-235B-4AB8-AD44-42F2ABDD6592}" srcOrd="1" destOrd="0" presId="urn:microsoft.com/office/officeart/2005/8/layout/cycle8"/>
    <dgm:cxn modelId="{7EAF21BC-C05D-4E75-B012-6038FA083D88}" type="presOf" srcId="{AE1B8C2D-C797-4820-85F3-0A7C91CA81F1}" destId="{EDC493E1-A010-4D67-ADD9-053C6E346611}" srcOrd="0" destOrd="0" presId="urn:microsoft.com/office/officeart/2005/8/layout/cycle8"/>
    <dgm:cxn modelId="{2A1C95F2-5F35-4A0B-B8E8-EEBDED0FA527}" type="presOf" srcId="{AE1B8C2D-C797-4820-85F3-0A7C91CA81F1}" destId="{A3E3DD57-84B9-4D42-9459-BA57B5339CE9}" srcOrd="1" destOrd="0" presId="urn:microsoft.com/office/officeart/2005/8/layout/cycle8"/>
    <dgm:cxn modelId="{A6E3B7F5-C929-4FB3-8756-63EBA42E5C5E}" type="presOf" srcId="{14DC2F6E-7DC7-4545-894C-031D3B2CC705}" destId="{73629CC7-2F62-43CD-9122-C4C900D91BC3}" srcOrd="1" destOrd="0" presId="urn:microsoft.com/office/officeart/2005/8/layout/cycle8"/>
    <dgm:cxn modelId="{1F3D32FD-23C6-4B43-8CAB-F4B038DF2AAF}" type="presOf" srcId="{20821614-17FB-4142-9434-EF874B918DCF}" destId="{6534AA83-F587-4B19-8446-5F8F7EE4BA78}" srcOrd="0" destOrd="0" presId="urn:microsoft.com/office/officeart/2005/8/layout/cycle8"/>
    <dgm:cxn modelId="{F75DA226-C5A7-456A-872F-7E41A423AE92}" type="presParOf" srcId="{805BA353-1B5B-4B1D-AF59-A3C24D913C42}" destId="{C95D65DD-AB70-4EC5-97A7-FCAA026B0A1F}" srcOrd="0" destOrd="0" presId="urn:microsoft.com/office/officeart/2005/8/layout/cycle8"/>
    <dgm:cxn modelId="{F0A4DE1D-F6ED-4504-9E37-58501A3325B0}" type="presParOf" srcId="{805BA353-1B5B-4B1D-AF59-A3C24D913C42}" destId="{20DE7497-47D9-44A6-B845-304BD40CF773}" srcOrd="1" destOrd="0" presId="urn:microsoft.com/office/officeart/2005/8/layout/cycle8"/>
    <dgm:cxn modelId="{916E7FAE-61F1-44E4-9FF5-E3BE9BD69581}" type="presParOf" srcId="{805BA353-1B5B-4B1D-AF59-A3C24D913C42}" destId="{FC154E5C-A938-43F2-8540-2E541BC68BCB}" srcOrd="2" destOrd="0" presId="urn:microsoft.com/office/officeart/2005/8/layout/cycle8"/>
    <dgm:cxn modelId="{6BFD42BF-9BB0-4249-B5E1-724B90EC43DD}" type="presParOf" srcId="{805BA353-1B5B-4B1D-AF59-A3C24D913C42}" destId="{36E6E0DC-235B-4AB8-AD44-42F2ABDD6592}" srcOrd="3" destOrd="0" presId="urn:microsoft.com/office/officeart/2005/8/layout/cycle8"/>
    <dgm:cxn modelId="{4A1C8FCA-3E74-40E4-A242-E4F78FE34D75}" type="presParOf" srcId="{805BA353-1B5B-4B1D-AF59-A3C24D913C42}" destId="{9D7D5115-8965-40C1-9989-C9E922C3A7D9}" srcOrd="4" destOrd="0" presId="urn:microsoft.com/office/officeart/2005/8/layout/cycle8"/>
    <dgm:cxn modelId="{FBF06931-1F7C-4422-AAC3-0E1B735CC259}" type="presParOf" srcId="{805BA353-1B5B-4B1D-AF59-A3C24D913C42}" destId="{E466919B-401B-4775-8249-1CC2B1726AC0}" srcOrd="5" destOrd="0" presId="urn:microsoft.com/office/officeart/2005/8/layout/cycle8"/>
    <dgm:cxn modelId="{ACD71D03-D309-466E-8201-23978D7D0008}" type="presParOf" srcId="{805BA353-1B5B-4B1D-AF59-A3C24D913C42}" destId="{33C0467C-5C6A-49C4-BF4D-022F7E5B2293}" srcOrd="6" destOrd="0" presId="urn:microsoft.com/office/officeart/2005/8/layout/cycle8"/>
    <dgm:cxn modelId="{E8B43FCF-EE5B-4939-AFED-2E267F9BED9A}" type="presParOf" srcId="{805BA353-1B5B-4B1D-AF59-A3C24D913C42}" destId="{2B35F494-EA44-4694-8F6F-B47D7E869911}" srcOrd="7" destOrd="0" presId="urn:microsoft.com/office/officeart/2005/8/layout/cycle8"/>
    <dgm:cxn modelId="{274F8F18-A4FC-4F24-A36C-A012A1F89AE8}" type="presParOf" srcId="{805BA353-1B5B-4B1D-AF59-A3C24D913C42}" destId="{6534AA83-F587-4B19-8446-5F8F7EE4BA78}" srcOrd="8" destOrd="0" presId="urn:microsoft.com/office/officeart/2005/8/layout/cycle8"/>
    <dgm:cxn modelId="{6433FDC0-CD77-4CD9-9CE4-243B4E57CFEB}" type="presParOf" srcId="{805BA353-1B5B-4B1D-AF59-A3C24D913C42}" destId="{24FC6FCC-EC10-40EE-B886-05A61DE4930E}" srcOrd="9" destOrd="0" presId="urn:microsoft.com/office/officeart/2005/8/layout/cycle8"/>
    <dgm:cxn modelId="{A06622AD-4186-4D5B-A95D-E985E3C90352}" type="presParOf" srcId="{805BA353-1B5B-4B1D-AF59-A3C24D913C42}" destId="{90527166-3D38-4ACA-A422-258BD2212388}" srcOrd="10" destOrd="0" presId="urn:microsoft.com/office/officeart/2005/8/layout/cycle8"/>
    <dgm:cxn modelId="{F30FEF17-39CF-4469-9829-EA3AD8EF4D5F}" type="presParOf" srcId="{805BA353-1B5B-4B1D-AF59-A3C24D913C42}" destId="{6A6EAC7C-833E-48D4-A573-7A616DE2A02B}" srcOrd="11" destOrd="0" presId="urn:microsoft.com/office/officeart/2005/8/layout/cycle8"/>
    <dgm:cxn modelId="{15F208F0-6597-4229-8502-DC4F98EB6C32}" type="presParOf" srcId="{805BA353-1B5B-4B1D-AF59-A3C24D913C42}" destId="{EDC493E1-A010-4D67-ADD9-053C6E346611}" srcOrd="12" destOrd="0" presId="urn:microsoft.com/office/officeart/2005/8/layout/cycle8"/>
    <dgm:cxn modelId="{38963EBC-4D72-4639-AD85-2BB7774237BA}" type="presParOf" srcId="{805BA353-1B5B-4B1D-AF59-A3C24D913C42}" destId="{D8167B71-31D0-4C73-8008-2820A09705E9}" srcOrd="13" destOrd="0" presId="urn:microsoft.com/office/officeart/2005/8/layout/cycle8"/>
    <dgm:cxn modelId="{4D8F72C2-4619-465F-9ADC-9B2E1AE4028C}" type="presParOf" srcId="{805BA353-1B5B-4B1D-AF59-A3C24D913C42}" destId="{95A8AAC0-1D31-416E-A66B-9DFDD0A23403}" srcOrd="14" destOrd="0" presId="urn:microsoft.com/office/officeart/2005/8/layout/cycle8"/>
    <dgm:cxn modelId="{910BBF58-7538-4227-A183-4A5D52DBFC1A}" type="presParOf" srcId="{805BA353-1B5B-4B1D-AF59-A3C24D913C42}" destId="{A3E3DD57-84B9-4D42-9459-BA57B5339CE9}" srcOrd="15" destOrd="0" presId="urn:microsoft.com/office/officeart/2005/8/layout/cycle8"/>
    <dgm:cxn modelId="{67A13FB6-36EF-4036-B16F-448A8495D2ED}" type="presParOf" srcId="{805BA353-1B5B-4B1D-AF59-A3C24D913C42}" destId="{D5184039-452F-4F5B-8E33-38D4B9519AEE}" srcOrd="16" destOrd="0" presId="urn:microsoft.com/office/officeart/2005/8/layout/cycle8"/>
    <dgm:cxn modelId="{F17843FE-259C-4254-8EF3-8D9AB818E7D1}" type="presParOf" srcId="{805BA353-1B5B-4B1D-AF59-A3C24D913C42}" destId="{4F46E693-A4C2-4F66-93FD-0D31FA0AE2C6}" srcOrd="17" destOrd="0" presId="urn:microsoft.com/office/officeart/2005/8/layout/cycle8"/>
    <dgm:cxn modelId="{89C4EC0C-018F-4EC1-9099-BCBE07763900}" type="presParOf" srcId="{805BA353-1B5B-4B1D-AF59-A3C24D913C42}" destId="{486693AC-61F0-4A52-9452-50BB0A1341AC}" srcOrd="18" destOrd="0" presId="urn:microsoft.com/office/officeart/2005/8/layout/cycle8"/>
    <dgm:cxn modelId="{7271878F-07E9-4533-B18F-ED14FF8BD623}" type="presParOf" srcId="{805BA353-1B5B-4B1D-AF59-A3C24D913C42}" destId="{73629CC7-2F62-43CD-9122-C4C900D91BC3}" srcOrd="19" destOrd="0" presId="urn:microsoft.com/office/officeart/2005/8/layout/cycle8"/>
    <dgm:cxn modelId="{06F8A8F6-F058-41AD-BEAE-19B6E452C861}" type="presParOf" srcId="{805BA353-1B5B-4B1D-AF59-A3C24D913C42}" destId="{C381980E-6D38-46C4-B8FC-DAC82CB49E68}" srcOrd="20" destOrd="0" presId="urn:microsoft.com/office/officeart/2005/8/layout/cycle8"/>
    <dgm:cxn modelId="{06B72DB1-BB77-49C0-93A0-E2695CE092F6}" type="presParOf" srcId="{805BA353-1B5B-4B1D-AF59-A3C24D913C42}" destId="{E2DB5C7A-01EE-4821-BBE2-394E94DE4FA0}" srcOrd="21" destOrd="0" presId="urn:microsoft.com/office/officeart/2005/8/layout/cycle8"/>
    <dgm:cxn modelId="{A45DEAD0-CAC5-40C3-88A6-6EC13CD4AE4D}" type="presParOf" srcId="{805BA353-1B5B-4B1D-AF59-A3C24D913C42}" destId="{7FB0D756-58A7-4E3C-9616-32CF137A5745}" srcOrd="22" destOrd="0" presId="urn:microsoft.com/office/officeart/2005/8/layout/cycle8"/>
    <dgm:cxn modelId="{99DE8CC8-463B-4F1D-AB93-01EEDAD3BA07}" type="presParOf" srcId="{805BA353-1B5B-4B1D-AF59-A3C24D913C42}" destId="{382F3308-09EE-4D4A-AE8B-5B495F6A7A8E}" srcOrd="23" destOrd="0" presId="urn:microsoft.com/office/officeart/2005/8/layout/cycle8"/>
    <dgm:cxn modelId="{99C62DCB-AFD9-4711-B8C6-414144915592}" type="presParOf" srcId="{805BA353-1B5B-4B1D-AF59-A3C24D913C42}" destId="{0FCCC64B-6BAC-4C34-9C51-1A44BE3ADA9B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8378F0-26B9-4BDE-905A-524704440C7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606F100-86F2-49BB-87EB-2CB503AF7A8F}">
      <dgm:prSet/>
      <dgm:spPr/>
      <dgm:t>
        <a:bodyPr/>
        <a:lstStyle/>
        <a:p>
          <a:pPr>
            <a:defRPr cap="all"/>
          </a:pPr>
          <a:r>
            <a:rPr lang="en-AU"/>
            <a:t>“I’ve noticed…” </a:t>
          </a:r>
          <a:endParaRPr lang="en-US"/>
        </a:p>
      </dgm:t>
    </dgm:pt>
    <dgm:pt modelId="{EB31D046-B5F2-4811-8C33-B614B1D32514}" type="parTrans" cxnId="{BFA3EF65-D0C3-4BB3-A1E1-688F205A308A}">
      <dgm:prSet/>
      <dgm:spPr/>
      <dgm:t>
        <a:bodyPr/>
        <a:lstStyle/>
        <a:p>
          <a:endParaRPr lang="en-US"/>
        </a:p>
      </dgm:t>
    </dgm:pt>
    <dgm:pt modelId="{94BEADD7-0BA6-4EF9-9719-BFB771660993}" type="sibTrans" cxnId="{BFA3EF65-D0C3-4BB3-A1E1-688F205A308A}">
      <dgm:prSet/>
      <dgm:spPr/>
      <dgm:t>
        <a:bodyPr/>
        <a:lstStyle/>
        <a:p>
          <a:endParaRPr lang="en-US"/>
        </a:p>
      </dgm:t>
    </dgm:pt>
    <dgm:pt modelId="{DC284B94-ED9F-40EE-A516-12996E002877}">
      <dgm:prSet/>
      <dgm:spPr/>
      <dgm:t>
        <a:bodyPr/>
        <a:lstStyle/>
        <a:p>
          <a:pPr>
            <a:defRPr cap="all"/>
          </a:pPr>
          <a:r>
            <a:rPr lang="en-AU"/>
            <a:t>“I’m concerned about…” </a:t>
          </a:r>
          <a:endParaRPr lang="en-US"/>
        </a:p>
      </dgm:t>
    </dgm:pt>
    <dgm:pt modelId="{C1573F88-DA10-417A-A13A-DA10BC57EAF6}" type="parTrans" cxnId="{618EAC52-5F9D-40D8-A910-C712483B1F0D}">
      <dgm:prSet/>
      <dgm:spPr/>
      <dgm:t>
        <a:bodyPr/>
        <a:lstStyle/>
        <a:p>
          <a:endParaRPr lang="en-US"/>
        </a:p>
      </dgm:t>
    </dgm:pt>
    <dgm:pt modelId="{2CE7F2A9-4B1C-4743-883D-D9E4751E8007}" type="sibTrans" cxnId="{618EAC52-5F9D-40D8-A910-C712483B1F0D}">
      <dgm:prSet/>
      <dgm:spPr/>
      <dgm:t>
        <a:bodyPr/>
        <a:lstStyle/>
        <a:p>
          <a:endParaRPr lang="en-US"/>
        </a:p>
      </dgm:t>
    </dgm:pt>
    <dgm:pt modelId="{C0109009-FDFE-41DF-9C13-854B104E8895}">
      <dgm:prSet/>
      <dgm:spPr/>
      <dgm:t>
        <a:bodyPr/>
        <a:lstStyle/>
        <a:p>
          <a:pPr>
            <a:defRPr cap="all"/>
          </a:pPr>
          <a:r>
            <a:rPr lang="en-AU"/>
            <a:t>“Help me understand…” </a:t>
          </a:r>
          <a:endParaRPr lang="en-US"/>
        </a:p>
      </dgm:t>
    </dgm:pt>
    <dgm:pt modelId="{E2F8B0A1-4B17-41B9-856E-D54143880C22}" type="parTrans" cxnId="{2CBF541B-669F-4670-9181-F5A8D0B1D24B}">
      <dgm:prSet/>
      <dgm:spPr/>
      <dgm:t>
        <a:bodyPr/>
        <a:lstStyle/>
        <a:p>
          <a:endParaRPr lang="en-US"/>
        </a:p>
      </dgm:t>
    </dgm:pt>
    <dgm:pt modelId="{8B3AFD87-1071-4812-859A-4983933A0C0D}" type="sibTrans" cxnId="{2CBF541B-669F-4670-9181-F5A8D0B1D24B}">
      <dgm:prSet/>
      <dgm:spPr/>
      <dgm:t>
        <a:bodyPr/>
        <a:lstStyle/>
        <a:p>
          <a:endParaRPr lang="en-US"/>
        </a:p>
      </dgm:t>
    </dgm:pt>
    <dgm:pt modelId="{9897400F-84F0-4AC6-8392-1271BCFF6F0A}">
      <dgm:prSet/>
      <dgm:spPr/>
      <dgm:t>
        <a:bodyPr/>
        <a:lstStyle/>
        <a:p>
          <a:pPr>
            <a:defRPr cap="all"/>
          </a:pPr>
          <a:r>
            <a:rPr lang="en-AU"/>
            <a:t>“What would a good outcome look like?” </a:t>
          </a:r>
          <a:endParaRPr lang="en-US"/>
        </a:p>
      </dgm:t>
    </dgm:pt>
    <dgm:pt modelId="{BE160313-3A3B-4764-8A7C-68F4D2BC40C7}" type="parTrans" cxnId="{A99DC98B-3487-432F-B722-E04B1896EFAA}">
      <dgm:prSet/>
      <dgm:spPr/>
      <dgm:t>
        <a:bodyPr/>
        <a:lstStyle/>
        <a:p>
          <a:endParaRPr lang="en-US"/>
        </a:p>
      </dgm:t>
    </dgm:pt>
    <dgm:pt modelId="{81D553DA-2DEB-46C4-80F4-CE39B4D5BDA3}" type="sibTrans" cxnId="{A99DC98B-3487-432F-B722-E04B1896EFAA}">
      <dgm:prSet/>
      <dgm:spPr/>
      <dgm:t>
        <a:bodyPr/>
        <a:lstStyle/>
        <a:p>
          <a:endParaRPr lang="en-US"/>
        </a:p>
      </dgm:t>
    </dgm:pt>
    <dgm:pt modelId="{792F0481-4978-4C43-BFDA-2F62B4EA4305}">
      <dgm:prSet/>
      <dgm:spPr/>
      <dgm:t>
        <a:bodyPr/>
        <a:lstStyle/>
        <a:p>
          <a:pPr>
            <a:defRPr cap="all"/>
          </a:pPr>
          <a:r>
            <a:rPr lang="en-AU"/>
            <a:t>✅ Curious, not accusatory</a:t>
          </a:r>
          <a:endParaRPr lang="en-US"/>
        </a:p>
      </dgm:t>
    </dgm:pt>
    <dgm:pt modelId="{609D7382-271C-4182-B79A-7D2BE1147237}" type="parTrans" cxnId="{EE7301B9-8AA7-4CE6-B771-107A8DB62691}">
      <dgm:prSet/>
      <dgm:spPr/>
      <dgm:t>
        <a:bodyPr/>
        <a:lstStyle/>
        <a:p>
          <a:endParaRPr lang="en-US"/>
        </a:p>
      </dgm:t>
    </dgm:pt>
    <dgm:pt modelId="{FAF67DD7-4866-4393-A530-10E38149FFCF}" type="sibTrans" cxnId="{EE7301B9-8AA7-4CE6-B771-107A8DB62691}">
      <dgm:prSet/>
      <dgm:spPr/>
      <dgm:t>
        <a:bodyPr/>
        <a:lstStyle/>
        <a:p>
          <a:endParaRPr lang="en-US"/>
        </a:p>
      </dgm:t>
    </dgm:pt>
    <dgm:pt modelId="{0B58B67C-AA1F-4FF3-AD26-06EACB44EA48}" type="pres">
      <dgm:prSet presAssocID="{BF8378F0-26B9-4BDE-905A-524704440C7A}" presName="root" presStyleCnt="0">
        <dgm:presLayoutVars>
          <dgm:dir/>
          <dgm:resizeHandles val="exact"/>
        </dgm:presLayoutVars>
      </dgm:prSet>
      <dgm:spPr/>
    </dgm:pt>
    <dgm:pt modelId="{F4356A42-408A-47F6-9C5B-3CB59538117C}" type="pres">
      <dgm:prSet presAssocID="{4606F100-86F2-49BB-87EB-2CB503AF7A8F}" presName="compNode" presStyleCnt="0"/>
      <dgm:spPr/>
    </dgm:pt>
    <dgm:pt modelId="{5462B022-83D2-4314-8A44-511D7F1ECCBC}" type="pres">
      <dgm:prSet presAssocID="{4606F100-86F2-49BB-87EB-2CB503AF7A8F}" presName="iconBgRect" presStyleLbl="bgShp" presStyleIdx="0" presStyleCnt="5"/>
      <dgm:spPr/>
    </dgm:pt>
    <dgm:pt modelId="{AD611EBB-5EDC-4FA7-A959-EC3131BC1484}" type="pres">
      <dgm:prSet presAssocID="{4606F100-86F2-49BB-87EB-2CB503AF7A8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ve"/>
        </a:ext>
      </dgm:extLst>
    </dgm:pt>
    <dgm:pt modelId="{49C562B0-6895-4018-8701-C27008638D54}" type="pres">
      <dgm:prSet presAssocID="{4606F100-86F2-49BB-87EB-2CB503AF7A8F}" presName="spaceRect" presStyleCnt="0"/>
      <dgm:spPr/>
    </dgm:pt>
    <dgm:pt modelId="{E0CBDE78-6D35-48A6-96E5-E9C5F0B78CA2}" type="pres">
      <dgm:prSet presAssocID="{4606F100-86F2-49BB-87EB-2CB503AF7A8F}" presName="textRect" presStyleLbl="revTx" presStyleIdx="0" presStyleCnt="5">
        <dgm:presLayoutVars>
          <dgm:chMax val="1"/>
          <dgm:chPref val="1"/>
        </dgm:presLayoutVars>
      </dgm:prSet>
      <dgm:spPr/>
    </dgm:pt>
    <dgm:pt modelId="{B563D3F8-DC81-49F5-9C07-FB3201CC7398}" type="pres">
      <dgm:prSet presAssocID="{94BEADD7-0BA6-4EF9-9719-BFB771660993}" presName="sibTrans" presStyleCnt="0"/>
      <dgm:spPr/>
    </dgm:pt>
    <dgm:pt modelId="{5AFD4A16-D55D-4770-A65B-63056E607ADD}" type="pres">
      <dgm:prSet presAssocID="{DC284B94-ED9F-40EE-A516-12996E002877}" presName="compNode" presStyleCnt="0"/>
      <dgm:spPr/>
    </dgm:pt>
    <dgm:pt modelId="{D6D0E560-80C3-4C89-8312-45FDA3510952}" type="pres">
      <dgm:prSet presAssocID="{DC284B94-ED9F-40EE-A516-12996E002877}" presName="iconBgRect" presStyleLbl="bgShp" presStyleIdx="1" presStyleCnt="5"/>
      <dgm:spPr/>
    </dgm:pt>
    <dgm:pt modelId="{EF74DA6A-90DA-45CA-A034-D90AF06AF088}" type="pres">
      <dgm:prSet presAssocID="{DC284B94-ED9F-40EE-A516-12996E00287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558C8B10-240D-44DD-9CE2-758A3336DC0D}" type="pres">
      <dgm:prSet presAssocID="{DC284B94-ED9F-40EE-A516-12996E002877}" presName="spaceRect" presStyleCnt="0"/>
      <dgm:spPr/>
    </dgm:pt>
    <dgm:pt modelId="{26C7C837-B38E-4C1A-AD95-DBE6F8712721}" type="pres">
      <dgm:prSet presAssocID="{DC284B94-ED9F-40EE-A516-12996E002877}" presName="textRect" presStyleLbl="revTx" presStyleIdx="1" presStyleCnt="5">
        <dgm:presLayoutVars>
          <dgm:chMax val="1"/>
          <dgm:chPref val="1"/>
        </dgm:presLayoutVars>
      </dgm:prSet>
      <dgm:spPr/>
    </dgm:pt>
    <dgm:pt modelId="{E87AFDD8-A5BE-4D30-B1EC-8F27734DA6D9}" type="pres">
      <dgm:prSet presAssocID="{2CE7F2A9-4B1C-4743-883D-D9E4751E8007}" presName="sibTrans" presStyleCnt="0"/>
      <dgm:spPr/>
    </dgm:pt>
    <dgm:pt modelId="{7275CAD0-75BD-46EC-9642-5157977117CC}" type="pres">
      <dgm:prSet presAssocID="{C0109009-FDFE-41DF-9C13-854B104E8895}" presName="compNode" presStyleCnt="0"/>
      <dgm:spPr/>
    </dgm:pt>
    <dgm:pt modelId="{1978C1B6-9057-4E30-992F-97173CC547C6}" type="pres">
      <dgm:prSet presAssocID="{C0109009-FDFE-41DF-9C13-854B104E8895}" presName="iconBgRect" presStyleLbl="bgShp" presStyleIdx="2" presStyleCnt="5"/>
      <dgm:spPr/>
    </dgm:pt>
    <dgm:pt modelId="{FF5F7446-9B15-4F29-A1CC-86880E6ED15B}" type="pres">
      <dgm:prSet presAssocID="{C0109009-FDFE-41DF-9C13-854B104E889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19D8106F-0792-4FC2-A75F-1C2613198B9F}" type="pres">
      <dgm:prSet presAssocID="{C0109009-FDFE-41DF-9C13-854B104E8895}" presName="spaceRect" presStyleCnt="0"/>
      <dgm:spPr/>
    </dgm:pt>
    <dgm:pt modelId="{88E035E7-3550-495E-A101-9D1E194D2BF1}" type="pres">
      <dgm:prSet presAssocID="{C0109009-FDFE-41DF-9C13-854B104E8895}" presName="textRect" presStyleLbl="revTx" presStyleIdx="2" presStyleCnt="5">
        <dgm:presLayoutVars>
          <dgm:chMax val="1"/>
          <dgm:chPref val="1"/>
        </dgm:presLayoutVars>
      </dgm:prSet>
      <dgm:spPr/>
    </dgm:pt>
    <dgm:pt modelId="{81A8E088-5C1F-4E7C-87CC-E29533CEF4DA}" type="pres">
      <dgm:prSet presAssocID="{8B3AFD87-1071-4812-859A-4983933A0C0D}" presName="sibTrans" presStyleCnt="0"/>
      <dgm:spPr/>
    </dgm:pt>
    <dgm:pt modelId="{921048D0-0F1D-4B37-BB59-4A6C4A41074D}" type="pres">
      <dgm:prSet presAssocID="{9897400F-84F0-4AC6-8392-1271BCFF6F0A}" presName="compNode" presStyleCnt="0"/>
      <dgm:spPr/>
    </dgm:pt>
    <dgm:pt modelId="{F9260319-7DEC-4FB4-B50E-64B8DC1D6C94}" type="pres">
      <dgm:prSet presAssocID="{9897400F-84F0-4AC6-8392-1271BCFF6F0A}" presName="iconBgRect" presStyleLbl="bgShp" presStyleIdx="3" presStyleCnt="5"/>
      <dgm:spPr/>
    </dgm:pt>
    <dgm:pt modelId="{813EFEF3-50FB-42DA-8593-FEE71A4737C5}" type="pres">
      <dgm:prSet presAssocID="{9897400F-84F0-4AC6-8392-1271BCFF6F0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1585D753-CB92-4713-A022-930E9EF68CDE}" type="pres">
      <dgm:prSet presAssocID="{9897400F-84F0-4AC6-8392-1271BCFF6F0A}" presName="spaceRect" presStyleCnt="0"/>
      <dgm:spPr/>
    </dgm:pt>
    <dgm:pt modelId="{063A6D2C-43F9-41A6-9AC1-9C871C924C24}" type="pres">
      <dgm:prSet presAssocID="{9897400F-84F0-4AC6-8392-1271BCFF6F0A}" presName="textRect" presStyleLbl="revTx" presStyleIdx="3" presStyleCnt="5">
        <dgm:presLayoutVars>
          <dgm:chMax val="1"/>
          <dgm:chPref val="1"/>
        </dgm:presLayoutVars>
      </dgm:prSet>
      <dgm:spPr/>
    </dgm:pt>
    <dgm:pt modelId="{2B4C848D-C061-421C-8162-3E6D8F415316}" type="pres">
      <dgm:prSet presAssocID="{81D553DA-2DEB-46C4-80F4-CE39B4D5BDA3}" presName="sibTrans" presStyleCnt="0"/>
      <dgm:spPr/>
    </dgm:pt>
    <dgm:pt modelId="{B0023E08-B0CF-4B8F-B4E9-77AC14186B23}" type="pres">
      <dgm:prSet presAssocID="{792F0481-4978-4C43-BFDA-2F62B4EA4305}" presName="compNode" presStyleCnt="0"/>
      <dgm:spPr/>
    </dgm:pt>
    <dgm:pt modelId="{BE3235D7-36A4-4C2C-BDF6-EA1F14188E38}" type="pres">
      <dgm:prSet presAssocID="{792F0481-4978-4C43-BFDA-2F62B4EA4305}" presName="iconBgRect" presStyleLbl="bgShp" presStyleIdx="4" presStyleCnt="5"/>
      <dgm:spPr/>
    </dgm:pt>
    <dgm:pt modelId="{918A3A9F-61D2-4E97-A88F-301C3834345E}" type="pres">
      <dgm:prSet presAssocID="{792F0481-4978-4C43-BFDA-2F62B4EA430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9D60BEEB-F0BF-4501-8F4A-92A9FB937AD1}" type="pres">
      <dgm:prSet presAssocID="{792F0481-4978-4C43-BFDA-2F62B4EA4305}" presName="spaceRect" presStyleCnt="0"/>
      <dgm:spPr/>
    </dgm:pt>
    <dgm:pt modelId="{62286C6F-6A10-4EA3-A193-6E532E511C9D}" type="pres">
      <dgm:prSet presAssocID="{792F0481-4978-4C43-BFDA-2F62B4EA430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EC5431B-BB88-4D5D-A63D-636790868CF1}" type="presOf" srcId="{4606F100-86F2-49BB-87EB-2CB503AF7A8F}" destId="{E0CBDE78-6D35-48A6-96E5-E9C5F0B78CA2}" srcOrd="0" destOrd="0" presId="urn:microsoft.com/office/officeart/2018/5/layout/IconCircleLabelList"/>
    <dgm:cxn modelId="{2CBF541B-669F-4670-9181-F5A8D0B1D24B}" srcId="{BF8378F0-26B9-4BDE-905A-524704440C7A}" destId="{C0109009-FDFE-41DF-9C13-854B104E8895}" srcOrd="2" destOrd="0" parTransId="{E2F8B0A1-4B17-41B9-856E-D54143880C22}" sibTransId="{8B3AFD87-1071-4812-859A-4983933A0C0D}"/>
    <dgm:cxn modelId="{9825DB45-3A1E-4771-9526-817EDA0209BF}" type="presOf" srcId="{DC284B94-ED9F-40EE-A516-12996E002877}" destId="{26C7C837-B38E-4C1A-AD95-DBE6F8712721}" srcOrd="0" destOrd="0" presId="urn:microsoft.com/office/officeart/2018/5/layout/IconCircleLabelList"/>
    <dgm:cxn modelId="{BFA3EF65-D0C3-4BB3-A1E1-688F205A308A}" srcId="{BF8378F0-26B9-4BDE-905A-524704440C7A}" destId="{4606F100-86F2-49BB-87EB-2CB503AF7A8F}" srcOrd="0" destOrd="0" parTransId="{EB31D046-B5F2-4811-8C33-B614B1D32514}" sibTransId="{94BEADD7-0BA6-4EF9-9719-BFB771660993}"/>
    <dgm:cxn modelId="{618EAC52-5F9D-40D8-A910-C712483B1F0D}" srcId="{BF8378F0-26B9-4BDE-905A-524704440C7A}" destId="{DC284B94-ED9F-40EE-A516-12996E002877}" srcOrd="1" destOrd="0" parTransId="{C1573F88-DA10-417A-A13A-DA10BC57EAF6}" sibTransId="{2CE7F2A9-4B1C-4743-883D-D9E4751E8007}"/>
    <dgm:cxn modelId="{A99DC98B-3487-432F-B722-E04B1896EFAA}" srcId="{BF8378F0-26B9-4BDE-905A-524704440C7A}" destId="{9897400F-84F0-4AC6-8392-1271BCFF6F0A}" srcOrd="3" destOrd="0" parTransId="{BE160313-3A3B-4764-8A7C-68F4D2BC40C7}" sibTransId="{81D553DA-2DEB-46C4-80F4-CE39B4D5BDA3}"/>
    <dgm:cxn modelId="{B80F978E-F880-403B-9DC3-4D77A3D398F7}" type="presOf" srcId="{9897400F-84F0-4AC6-8392-1271BCFF6F0A}" destId="{063A6D2C-43F9-41A6-9AC1-9C871C924C24}" srcOrd="0" destOrd="0" presId="urn:microsoft.com/office/officeart/2018/5/layout/IconCircleLabelList"/>
    <dgm:cxn modelId="{EE7301B9-8AA7-4CE6-B771-107A8DB62691}" srcId="{BF8378F0-26B9-4BDE-905A-524704440C7A}" destId="{792F0481-4978-4C43-BFDA-2F62B4EA4305}" srcOrd="4" destOrd="0" parTransId="{609D7382-271C-4182-B79A-7D2BE1147237}" sibTransId="{FAF67DD7-4866-4393-A530-10E38149FFCF}"/>
    <dgm:cxn modelId="{0AE75AB9-B46A-48FB-9B89-9B31CC3797F5}" type="presOf" srcId="{BF8378F0-26B9-4BDE-905A-524704440C7A}" destId="{0B58B67C-AA1F-4FF3-AD26-06EACB44EA48}" srcOrd="0" destOrd="0" presId="urn:microsoft.com/office/officeart/2018/5/layout/IconCircleLabelList"/>
    <dgm:cxn modelId="{C94DFAC9-82B2-4A14-BB01-604FF996539D}" type="presOf" srcId="{C0109009-FDFE-41DF-9C13-854B104E8895}" destId="{88E035E7-3550-495E-A101-9D1E194D2BF1}" srcOrd="0" destOrd="0" presId="urn:microsoft.com/office/officeart/2018/5/layout/IconCircleLabelList"/>
    <dgm:cxn modelId="{4B9D2CDC-7381-41C1-BFAA-98C0FFDD9A98}" type="presOf" srcId="{792F0481-4978-4C43-BFDA-2F62B4EA4305}" destId="{62286C6F-6A10-4EA3-A193-6E532E511C9D}" srcOrd="0" destOrd="0" presId="urn:microsoft.com/office/officeart/2018/5/layout/IconCircleLabelList"/>
    <dgm:cxn modelId="{6F3E50C3-88EC-4CED-B98A-53944173BFD8}" type="presParOf" srcId="{0B58B67C-AA1F-4FF3-AD26-06EACB44EA48}" destId="{F4356A42-408A-47F6-9C5B-3CB59538117C}" srcOrd="0" destOrd="0" presId="urn:microsoft.com/office/officeart/2018/5/layout/IconCircleLabelList"/>
    <dgm:cxn modelId="{7368D49A-1D20-4B8A-8194-A69D49817276}" type="presParOf" srcId="{F4356A42-408A-47F6-9C5B-3CB59538117C}" destId="{5462B022-83D2-4314-8A44-511D7F1ECCBC}" srcOrd="0" destOrd="0" presId="urn:microsoft.com/office/officeart/2018/5/layout/IconCircleLabelList"/>
    <dgm:cxn modelId="{FB50FB03-BDEF-4F74-8811-D62C5BEB0FA1}" type="presParOf" srcId="{F4356A42-408A-47F6-9C5B-3CB59538117C}" destId="{AD611EBB-5EDC-4FA7-A959-EC3131BC1484}" srcOrd="1" destOrd="0" presId="urn:microsoft.com/office/officeart/2018/5/layout/IconCircleLabelList"/>
    <dgm:cxn modelId="{45CB10B1-BBF0-4A0A-97AD-28468D5416A2}" type="presParOf" srcId="{F4356A42-408A-47F6-9C5B-3CB59538117C}" destId="{49C562B0-6895-4018-8701-C27008638D54}" srcOrd="2" destOrd="0" presId="urn:microsoft.com/office/officeart/2018/5/layout/IconCircleLabelList"/>
    <dgm:cxn modelId="{3C7FB788-45C4-43BA-86F1-190454A45AAD}" type="presParOf" srcId="{F4356A42-408A-47F6-9C5B-3CB59538117C}" destId="{E0CBDE78-6D35-48A6-96E5-E9C5F0B78CA2}" srcOrd="3" destOrd="0" presId="urn:microsoft.com/office/officeart/2018/5/layout/IconCircleLabelList"/>
    <dgm:cxn modelId="{B4D9F787-CBBD-4FDA-BDD9-8A05706DD2CB}" type="presParOf" srcId="{0B58B67C-AA1F-4FF3-AD26-06EACB44EA48}" destId="{B563D3F8-DC81-49F5-9C07-FB3201CC7398}" srcOrd="1" destOrd="0" presId="urn:microsoft.com/office/officeart/2018/5/layout/IconCircleLabelList"/>
    <dgm:cxn modelId="{CEEF20C1-28EF-4654-B735-B5E0CB863EA5}" type="presParOf" srcId="{0B58B67C-AA1F-4FF3-AD26-06EACB44EA48}" destId="{5AFD4A16-D55D-4770-A65B-63056E607ADD}" srcOrd="2" destOrd="0" presId="urn:microsoft.com/office/officeart/2018/5/layout/IconCircleLabelList"/>
    <dgm:cxn modelId="{265E66F3-7980-47B4-8E7B-9D51D1A1DEB1}" type="presParOf" srcId="{5AFD4A16-D55D-4770-A65B-63056E607ADD}" destId="{D6D0E560-80C3-4C89-8312-45FDA3510952}" srcOrd="0" destOrd="0" presId="urn:microsoft.com/office/officeart/2018/5/layout/IconCircleLabelList"/>
    <dgm:cxn modelId="{8AC3FA0A-CE3D-410B-AB9E-500A8F328481}" type="presParOf" srcId="{5AFD4A16-D55D-4770-A65B-63056E607ADD}" destId="{EF74DA6A-90DA-45CA-A034-D90AF06AF088}" srcOrd="1" destOrd="0" presId="urn:microsoft.com/office/officeart/2018/5/layout/IconCircleLabelList"/>
    <dgm:cxn modelId="{7D0BA9C2-B197-49E3-B9BD-674EB91211DF}" type="presParOf" srcId="{5AFD4A16-D55D-4770-A65B-63056E607ADD}" destId="{558C8B10-240D-44DD-9CE2-758A3336DC0D}" srcOrd="2" destOrd="0" presId="urn:microsoft.com/office/officeart/2018/5/layout/IconCircleLabelList"/>
    <dgm:cxn modelId="{2C1FA284-E78C-4023-B8CC-634A9B331D31}" type="presParOf" srcId="{5AFD4A16-D55D-4770-A65B-63056E607ADD}" destId="{26C7C837-B38E-4C1A-AD95-DBE6F8712721}" srcOrd="3" destOrd="0" presId="urn:microsoft.com/office/officeart/2018/5/layout/IconCircleLabelList"/>
    <dgm:cxn modelId="{8B387447-8CD4-4EB8-A7E3-1D921BB9B2A6}" type="presParOf" srcId="{0B58B67C-AA1F-4FF3-AD26-06EACB44EA48}" destId="{E87AFDD8-A5BE-4D30-B1EC-8F27734DA6D9}" srcOrd="3" destOrd="0" presId="urn:microsoft.com/office/officeart/2018/5/layout/IconCircleLabelList"/>
    <dgm:cxn modelId="{A3E4DD69-22E1-4652-B472-C307A524AD80}" type="presParOf" srcId="{0B58B67C-AA1F-4FF3-AD26-06EACB44EA48}" destId="{7275CAD0-75BD-46EC-9642-5157977117CC}" srcOrd="4" destOrd="0" presId="urn:microsoft.com/office/officeart/2018/5/layout/IconCircleLabelList"/>
    <dgm:cxn modelId="{79C80F2F-89DE-4227-A124-5B83A5E11AF5}" type="presParOf" srcId="{7275CAD0-75BD-46EC-9642-5157977117CC}" destId="{1978C1B6-9057-4E30-992F-97173CC547C6}" srcOrd="0" destOrd="0" presId="urn:microsoft.com/office/officeart/2018/5/layout/IconCircleLabelList"/>
    <dgm:cxn modelId="{B28BE6DD-9A28-4DFC-B4A8-A46988A1659F}" type="presParOf" srcId="{7275CAD0-75BD-46EC-9642-5157977117CC}" destId="{FF5F7446-9B15-4F29-A1CC-86880E6ED15B}" srcOrd="1" destOrd="0" presId="urn:microsoft.com/office/officeart/2018/5/layout/IconCircleLabelList"/>
    <dgm:cxn modelId="{D33D8E3E-882F-4227-BD24-137D30FAD447}" type="presParOf" srcId="{7275CAD0-75BD-46EC-9642-5157977117CC}" destId="{19D8106F-0792-4FC2-A75F-1C2613198B9F}" srcOrd="2" destOrd="0" presId="urn:microsoft.com/office/officeart/2018/5/layout/IconCircleLabelList"/>
    <dgm:cxn modelId="{238FEA30-AE93-4E62-9345-9411596CBA28}" type="presParOf" srcId="{7275CAD0-75BD-46EC-9642-5157977117CC}" destId="{88E035E7-3550-495E-A101-9D1E194D2BF1}" srcOrd="3" destOrd="0" presId="urn:microsoft.com/office/officeart/2018/5/layout/IconCircleLabelList"/>
    <dgm:cxn modelId="{41E58A62-06A5-437D-8BCB-177DBCC51BE0}" type="presParOf" srcId="{0B58B67C-AA1F-4FF3-AD26-06EACB44EA48}" destId="{81A8E088-5C1F-4E7C-87CC-E29533CEF4DA}" srcOrd="5" destOrd="0" presId="urn:microsoft.com/office/officeart/2018/5/layout/IconCircleLabelList"/>
    <dgm:cxn modelId="{E8414584-9FAA-48C2-976F-CC1D5DD0943A}" type="presParOf" srcId="{0B58B67C-AA1F-4FF3-AD26-06EACB44EA48}" destId="{921048D0-0F1D-4B37-BB59-4A6C4A41074D}" srcOrd="6" destOrd="0" presId="urn:microsoft.com/office/officeart/2018/5/layout/IconCircleLabelList"/>
    <dgm:cxn modelId="{247B86DD-72D6-4E38-9ADD-55595A5E9EEF}" type="presParOf" srcId="{921048D0-0F1D-4B37-BB59-4A6C4A41074D}" destId="{F9260319-7DEC-4FB4-B50E-64B8DC1D6C94}" srcOrd="0" destOrd="0" presId="urn:microsoft.com/office/officeart/2018/5/layout/IconCircleLabelList"/>
    <dgm:cxn modelId="{A25B912C-F93F-41C5-BCF9-0F698D0644AA}" type="presParOf" srcId="{921048D0-0F1D-4B37-BB59-4A6C4A41074D}" destId="{813EFEF3-50FB-42DA-8593-FEE71A4737C5}" srcOrd="1" destOrd="0" presId="urn:microsoft.com/office/officeart/2018/5/layout/IconCircleLabelList"/>
    <dgm:cxn modelId="{B25BB2D6-C495-461A-8D98-A9C14E08C09D}" type="presParOf" srcId="{921048D0-0F1D-4B37-BB59-4A6C4A41074D}" destId="{1585D753-CB92-4713-A022-930E9EF68CDE}" srcOrd="2" destOrd="0" presId="urn:microsoft.com/office/officeart/2018/5/layout/IconCircleLabelList"/>
    <dgm:cxn modelId="{CE039CE1-D652-4FD6-AF07-A985CB9621A8}" type="presParOf" srcId="{921048D0-0F1D-4B37-BB59-4A6C4A41074D}" destId="{063A6D2C-43F9-41A6-9AC1-9C871C924C24}" srcOrd="3" destOrd="0" presId="urn:microsoft.com/office/officeart/2018/5/layout/IconCircleLabelList"/>
    <dgm:cxn modelId="{87ADC443-B702-4057-A551-2506C3FD7503}" type="presParOf" srcId="{0B58B67C-AA1F-4FF3-AD26-06EACB44EA48}" destId="{2B4C848D-C061-421C-8162-3E6D8F415316}" srcOrd="7" destOrd="0" presId="urn:microsoft.com/office/officeart/2018/5/layout/IconCircleLabelList"/>
    <dgm:cxn modelId="{74DB3431-CC12-4EFA-80D2-EC65B4250DDB}" type="presParOf" srcId="{0B58B67C-AA1F-4FF3-AD26-06EACB44EA48}" destId="{B0023E08-B0CF-4B8F-B4E9-77AC14186B23}" srcOrd="8" destOrd="0" presId="urn:microsoft.com/office/officeart/2018/5/layout/IconCircleLabelList"/>
    <dgm:cxn modelId="{D4494881-326D-48E2-A626-DD9B5711EAA5}" type="presParOf" srcId="{B0023E08-B0CF-4B8F-B4E9-77AC14186B23}" destId="{BE3235D7-36A4-4C2C-BDF6-EA1F14188E38}" srcOrd="0" destOrd="0" presId="urn:microsoft.com/office/officeart/2018/5/layout/IconCircleLabelList"/>
    <dgm:cxn modelId="{54340381-32E2-48BA-B86B-D3550C678C7F}" type="presParOf" srcId="{B0023E08-B0CF-4B8F-B4E9-77AC14186B23}" destId="{918A3A9F-61D2-4E97-A88F-301C3834345E}" srcOrd="1" destOrd="0" presId="urn:microsoft.com/office/officeart/2018/5/layout/IconCircleLabelList"/>
    <dgm:cxn modelId="{D2488FCA-CA23-44BE-A0F9-C692CE54E63A}" type="presParOf" srcId="{B0023E08-B0CF-4B8F-B4E9-77AC14186B23}" destId="{9D60BEEB-F0BF-4501-8F4A-92A9FB937AD1}" srcOrd="2" destOrd="0" presId="urn:microsoft.com/office/officeart/2018/5/layout/IconCircleLabelList"/>
    <dgm:cxn modelId="{33EE6925-BDBB-44C8-975B-EC6AECB0F191}" type="presParOf" srcId="{B0023E08-B0CF-4B8F-B4E9-77AC14186B23}" destId="{62286C6F-6A10-4EA3-A193-6E532E511C9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1F5399-E4EC-4771-B0BD-EA82BB4D1B4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8004C125-25AB-4DBD-B9EB-92B2152DB760}">
      <dgm:prSet/>
      <dgm:spPr/>
      <dgm:t>
        <a:bodyPr/>
        <a:lstStyle/>
        <a:p>
          <a:r>
            <a:rPr lang="en-US" b="0" i="0" baseline="0"/>
            <a:t>Gossip or side conversations </a:t>
          </a:r>
          <a:endParaRPr lang="en-US"/>
        </a:p>
      </dgm:t>
    </dgm:pt>
    <dgm:pt modelId="{611032B5-08F1-4172-BDCF-CE348B81F8ED}" type="parTrans" cxnId="{88BE11CB-8BCC-4A0F-AEF1-CD3CE63CFD73}">
      <dgm:prSet/>
      <dgm:spPr/>
      <dgm:t>
        <a:bodyPr/>
        <a:lstStyle/>
        <a:p>
          <a:endParaRPr lang="en-US"/>
        </a:p>
      </dgm:t>
    </dgm:pt>
    <dgm:pt modelId="{15C3511E-4D0D-4F5E-93E9-474E2A21CB75}" type="sibTrans" cxnId="{88BE11CB-8BCC-4A0F-AEF1-CD3CE63CFD73}">
      <dgm:prSet/>
      <dgm:spPr/>
      <dgm:t>
        <a:bodyPr/>
        <a:lstStyle/>
        <a:p>
          <a:endParaRPr lang="en-US"/>
        </a:p>
      </dgm:t>
    </dgm:pt>
    <dgm:pt modelId="{ECC779FA-8CCF-49F8-9E57-A718AEEC8A41}">
      <dgm:prSet/>
      <dgm:spPr/>
      <dgm:t>
        <a:bodyPr/>
        <a:lstStyle/>
        <a:p>
          <a:r>
            <a:rPr lang="en-US" b="0" i="0" baseline="0"/>
            <a:t>Email arguments </a:t>
          </a:r>
          <a:endParaRPr lang="en-US"/>
        </a:p>
      </dgm:t>
    </dgm:pt>
    <dgm:pt modelId="{BC3C8FB8-F367-499D-B0E8-5EB421111C43}" type="parTrans" cxnId="{119F2E87-B5D3-4D3D-959B-E3520AFE83DE}">
      <dgm:prSet/>
      <dgm:spPr/>
      <dgm:t>
        <a:bodyPr/>
        <a:lstStyle/>
        <a:p>
          <a:endParaRPr lang="en-US"/>
        </a:p>
      </dgm:t>
    </dgm:pt>
    <dgm:pt modelId="{1B903182-A274-4B25-A9AD-0B0A745CC665}" type="sibTrans" cxnId="{119F2E87-B5D3-4D3D-959B-E3520AFE83DE}">
      <dgm:prSet/>
      <dgm:spPr/>
      <dgm:t>
        <a:bodyPr/>
        <a:lstStyle/>
        <a:p>
          <a:endParaRPr lang="en-US"/>
        </a:p>
      </dgm:t>
    </dgm:pt>
    <dgm:pt modelId="{DA68466F-586D-4C65-A2C7-115041E71308}">
      <dgm:prSet/>
      <dgm:spPr/>
      <dgm:t>
        <a:bodyPr/>
        <a:lstStyle/>
        <a:p>
          <a:r>
            <a:rPr lang="en-US" b="0" i="0" baseline="0"/>
            <a:t>Public confrontation </a:t>
          </a:r>
          <a:endParaRPr lang="en-US"/>
        </a:p>
      </dgm:t>
    </dgm:pt>
    <dgm:pt modelId="{90E2A629-A6F2-4269-92D8-E396A789CAD0}" type="parTrans" cxnId="{259F7B8C-5178-4D87-A3E8-AFCF631EA218}">
      <dgm:prSet/>
      <dgm:spPr/>
      <dgm:t>
        <a:bodyPr/>
        <a:lstStyle/>
        <a:p>
          <a:endParaRPr lang="en-US"/>
        </a:p>
      </dgm:t>
    </dgm:pt>
    <dgm:pt modelId="{0FE885B0-B4A6-4005-85AC-2D220B8E9F65}" type="sibTrans" cxnId="{259F7B8C-5178-4D87-A3E8-AFCF631EA218}">
      <dgm:prSet/>
      <dgm:spPr/>
      <dgm:t>
        <a:bodyPr/>
        <a:lstStyle/>
        <a:p>
          <a:endParaRPr lang="en-US"/>
        </a:p>
      </dgm:t>
    </dgm:pt>
    <dgm:pt modelId="{227F2A25-2278-4A68-92DA-74705A37E696}">
      <dgm:prSet/>
      <dgm:spPr/>
      <dgm:t>
        <a:bodyPr/>
        <a:lstStyle/>
        <a:p>
          <a:r>
            <a:rPr lang="en-US" b="0" i="0" baseline="0"/>
            <a:t>Ignoring issues </a:t>
          </a:r>
          <a:endParaRPr lang="en-US"/>
        </a:p>
      </dgm:t>
    </dgm:pt>
    <dgm:pt modelId="{6AF70CF9-B4E7-4D52-AE7E-2758F6E077C0}" type="parTrans" cxnId="{2F9BDCEC-1DAE-414D-BD95-7456850ECFD2}">
      <dgm:prSet/>
      <dgm:spPr/>
      <dgm:t>
        <a:bodyPr/>
        <a:lstStyle/>
        <a:p>
          <a:endParaRPr lang="en-US"/>
        </a:p>
      </dgm:t>
    </dgm:pt>
    <dgm:pt modelId="{AB93E83D-13E5-4FA1-A177-6872070FCB07}" type="sibTrans" cxnId="{2F9BDCEC-1DAE-414D-BD95-7456850ECFD2}">
      <dgm:prSet/>
      <dgm:spPr/>
      <dgm:t>
        <a:bodyPr/>
        <a:lstStyle/>
        <a:p>
          <a:endParaRPr lang="en-US"/>
        </a:p>
      </dgm:t>
    </dgm:pt>
    <dgm:pt modelId="{B9AB7DAE-8206-40F4-AD6C-528970C33724}">
      <dgm:prSet/>
      <dgm:spPr/>
      <dgm:t>
        <a:bodyPr/>
        <a:lstStyle/>
        <a:p>
          <a:r>
            <a:rPr lang="en-US" b="0" i="0" baseline="0"/>
            <a:t>Taking sides too quickly </a:t>
          </a:r>
          <a:endParaRPr lang="en-US"/>
        </a:p>
      </dgm:t>
    </dgm:pt>
    <dgm:pt modelId="{45D2FB6C-9263-45BC-BCEB-0C1D8CCF3DFE}" type="parTrans" cxnId="{340CD227-5E8C-4ED4-B970-E1A4D2B3B7F2}">
      <dgm:prSet/>
      <dgm:spPr/>
      <dgm:t>
        <a:bodyPr/>
        <a:lstStyle/>
        <a:p>
          <a:endParaRPr lang="en-US"/>
        </a:p>
      </dgm:t>
    </dgm:pt>
    <dgm:pt modelId="{028BFD15-E206-4638-9002-4A524573C8AF}" type="sibTrans" cxnId="{340CD227-5E8C-4ED4-B970-E1A4D2B3B7F2}">
      <dgm:prSet/>
      <dgm:spPr/>
      <dgm:t>
        <a:bodyPr/>
        <a:lstStyle/>
        <a:p>
          <a:endParaRPr lang="en-US"/>
        </a:p>
      </dgm:t>
    </dgm:pt>
    <dgm:pt modelId="{2FE32E86-C555-4336-A0FA-A746ADDFA7DA}" type="pres">
      <dgm:prSet presAssocID="{F71F5399-E4EC-4771-B0BD-EA82BB4D1B45}" presName="root" presStyleCnt="0">
        <dgm:presLayoutVars>
          <dgm:dir/>
          <dgm:resizeHandles val="exact"/>
        </dgm:presLayoutVars>
      </dgm:prSet>
      <dgm:spPr/>
    </dgm:pt>
    <dgm:pt modelId="{00AB4041-DB78-4DC1-BBDF-D102F1CA0FB6}" type="pres">
      <dgm:prSet presAssocID="{8004C125-25AB-4DBD-B9EB-92B2152DB760}" presName="compNode" presStyleCnt="0"/>
      <dgm:spPr/>
    </dgm:pt>
    <dgm:pt modelId="{E704AD52-4E6F-42E0-BDE1-B4205250614A}" type="pres">
      <dgm:prSet presAssocID="{8004C125-25AB-4DBD-B9EB-92B2152DB76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B3DD40A8-8293-4367-8523-1CCEDAEA428A}" type="pres">
      <dgm:prSet presAssocID="{8004C125-25AB-4DBD-B9EB-92B2152DB760}" presName="spaceRect" presStyleCnt="0"/>
      <dgm:spPr/>
    </dgm:pt>
    <dgm:pt modelId="{07A054EE-6B9A-49E4-84AF-32D6EE750DE6}" type="pres">
      <dgm:prSet presAssocID="{8004C125-25AB-4DBD-B9EB-92B2152DB760}" presName="textRect" presStyleLbl="revTx" presStyleIdx="0" presStyleCnt="5">
        <dgm:presLayoutVars>
          <dgm:chMax val="1"/>
          <dgm:chPref val="1"/>
        </dgm:presLayoutVars>
      </dgm:prSet>
      <dgm:spPr/>
    </dgm:pt>
    <dgm:pt modelId="{1CA1675F-D1C0-4F11-85C0-EE6FDC5DC521}" type="pres">
      <dgm:prSet presAssocID="{15C3511E-4D0D-4F5E-93E9-474E2A21CB75}" presName="sibTrans" presStyleCnt="0"/>
      <dgm:spPr/>
    </dgm:pt>
    <dgm:pt modelId="{2D6B6DBC-1C1C-4001-A6B0-DF1A37627296}" type="pres">
      <dgm:prSet presAssocID="{ECC779FA-8CCF-49F8-9E57-A718AEEC8A41}" presName="compNode" presStyleCnt="0"/>
      <dgm:spPr/>
    </dgm:pt>
    <dgm:pt modelId="{B1EF4AE4-C00B-42FF-B0E0-582AFC8CCE7D}" type="pres">
      <dgm:prSet presAssocID="{ECC779FA-8CCF-49F8-9E57-A718AEEC8A4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B78BBA4E-D30F-469B-949C-082520B480B7}" type="pres">
      <dgm:prSet presAssocID="{ECC779FA-8CCF-49F8-9E57-A718AEEC8A41}" presName="spaceRect" presStyleCnt="0"/>
      <dgm:spPr/>
    </dgm:pt>
    <dgm:pt modelId="{B1ECE186-F6CC-4367-83FD-62A2F106FF05}" type="pres">
      <dgm:prSet presAssocID="{ECC779FA-8CCF-49F8-9E57-A718AEEC8A41}" presName="textRect" presStyleLbl="revTx" presStyleIdx="1" presStyleCnt="5">
        <dgm:presLayoutVars>
          <dgm:chMax val="1"/>
          <dgm:chPref val="1"/>
        </dgm:presLayoutVars>
      </dgm:prSet>
      <dgm:spPr/>
    </dgm:pt>
    <dgm:pt modelId="{25C7F741-5A39-4940-AFBD-C53A73DEFFB1}" type="pres">
      <dgm:prSet presAssocID="{1B903182-A274-4B25-A9AD-0B0A745CC665}" presName="sibTrans" presStyleCnt="0"/>
      <dgm:spPr/>
    </dgm:pt>
    <dgm:pt modelId="{1D307C9D-4FDD-425E-AE66-2B35617196B1}" type="pres">
      <dgm:prSet presAssocID="{DA68466F-586D-4C65-A2C7-115041E71308}" presName="compNode" presStyleCnt="0"/>
      <dgm:spPr/>
    </dgm:pt>
    <dgm:pt modelId="{56988B2C-D568-4EA7-967E-25BFEF16E58E}" type="pres">
      <dgm:prSet presAssocID="{DA68466F-586D-4C65-A2C7-115041E7130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C6B987D-FA03-4737-A631-DE23334730E2}" type="pres">
      <dgm:prSet presAssocID="{DA68466F-586D-4C65-A2C7-115041E71308}" presName="spaceRect" presStyleCnt="0"/>
      <dgm:spPr/>
    </dgm:pt>
    <dgm:pt modelId="{F13C804F-3652-4A6B-9B66-9859B4D6B6EA}" type="pres">
      <dgm:prSet presAssocID="{DA68466F-586D-4C65-A2C7-115041E71308}" presName="textRect" presStyleLbl="revTx" presStyleIdx="2" presStyleCnt="5">
        <dgm:presLayoutVars>
          <dgm:chMax val="1"/>
          <dgm:chPref val="1"/>
        </dgm:presLayoutVars>
      </dgm:prSet>
      <dgm:spPr/>
    </dgm:pt>
    <dgm:pt modelId="{45B1FA50-F02F-4DDB-9A68-F065C3375568}" type="pres">
      <dgm:prSet presAssocID="{0FE885B0-B4A6-4005-85AC-2D220B8E9F65}" presName="sibTrans" presStyleCnt="0"/>
      <dgm:spPr/>
    </dgm:pt>
    <dgm:pt modelId="{D70CA8B9-F6E9-4E08-8D89-B322F6C1B051}" type="pres">
      <dgm:prSet presAssocID="{227F2A25-2278-4A68-92DA-74705A37E696}" presName="compNode" presStyleCnt="0"/>
      <dgm:spPr/>
    </dgm:pt>
    <dgm:pt modelId="{F46D7A28-710B-4B23-A62F-77CBC1DE6190}" type="pres">
      <dgm:prSet presAssocID="{227F2A25-2278-4A68-92DA-74705A37E69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816A37E3-99E6-4016-B1EB-C5D1D8C54802}" type="pres">
      <dgm:prSet presAssocID="{227F2A25-2278-4A68-92DA-74705A37E696}" presName="spaceRect" presStyleCnt="0"/>
      <dgm:spPr/>
    </dgm:pt>
    <dgm:pt modelId="{29A881B7-8B89-4EF3-BCC2-3C28CB4B185D}" type="pres">
      <dgm:prSet presAssocID="{227F2A25-2278-4A68-92DA-74705A37E696}" presName="textRect" presStyleLbl="revTx" presStyleIdx="3" presStyleCnt="5">
        <dgm:presLayoutVars>
          <dgm:chMax val="1"/>
          <dgm:chPref val="1"/>
        </dgm:presLayoutVars>
      </dgm:prSet>
      <dgm:spPr/>
    </dgm:pt>
    <dgm:pt modelId="{8B6423CE-BE52-4A94-920D-7932CB6308E8}" type="pres">
      <dgm:prSet presAssocID="{AB93E83D-13E5-4FA1-A177-6872070FCB07}" presName="sibTrans" presStyleCnt="0"/>
      <dgm:spPr/>
    </dgm:pt>
    <dgm:pt modelId="{C1FC06DF-A43E-4F97-A168-389337E981B5}" type="pres">
      <dgm:prSet presAssocID="{B9AB7DAE-8206-40F4-AD6C-528970C33724}" presName="compNode" presStyleCnt="0"/>
      <dgm:spPr/>
    </dgm:pt>
    <dgm:pt modelId="{C7F577FB-376B-49FA-BC6C-AA87F31BEAF5}" type="pres">
      <dgm:prSet presAssocID="{B9AB7DAE-8206-40F4-AD6C-528970C3372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11658478-B1F5-4317-BEC3-68DA9C1E1463}" type="pres">
      <dgm:prSet presAssocID="{B9AB7DAE-8206-40F4-AD6C-528970C33724}" presName="spaceRect" presStyleCnt="0"/>
      <dgm:spPr/>
    </dgm:pt>
    <dgm:pt modelId="{FEE2B253-7BF9-437A-B4BC-8AFC329A6D63}" type="pres">
      <dgm:prSet presAssocID="{B9AB7DAE-8206-40F4-AD6C-528970C3372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3704516-6049-43B7-B38B-2B67D15AA44A}" type="presOf" srcId="{DA68466F-586D-4C65-A2C7-115041E71308}" destId="{F13C804F-3652-4A6B-9B66-9859B4D6B6EA}" srcOrd="0" destOrd="0" presId="urn:microsoft.com/office/officeart/2018/2/layout/IconLabelList"/>
    <dgm:cxn modelId="{340CD227-5E8C-4ED4-B970-E1A4D2B3B7F2}" srcId="{F71F5399-E4EC-4771-B0BD-EA82BB4D1B45}" destId="{B9AB7DAE-8206-40F4-AD6C-528970C33724}" srcOrd="4" destOrd="0" parTransId="{45D2FB6C-9263-45BC-BCEB-0C1D8CCF3DFE}" sibTransId="{028BFD15-E206-4638-9002-4A524573C8AF}"/>
    <dgm:cxn modelId="{1D52982C-FA88-44AA-868F-1E72DE01DA9B}" type="presOf" srcId="{8004C125-25AB-4DBD-B9EB-92B2152DB760}" destId="{07A054EE-6B9A-49E4-84AF-32D6EE750DE6}" srcOrd="0" destOrd="0" presId="urn:microsoft.com/office/officeart/2018/2/layout/IconLabelList"/>
    <dgm:cxn modelId="{AC6AB46A-76A3-4447-81D2-6BCC84FCDDD0}" type="presOf" srcId="{B9AB7DAE-8206-40F4-AD6C-528970C33724}" destId="{FEE2B253-7BF9-437A-B4BC-8AFC329A6D63}" srcOrd="0" destOrd="0" presId="urn:microsoft.com/office/officeart/2018/2/layout/IconLabelList"/>
    <dgm:cxn modelId="{265BB179-A4F8-4531-97F1-E2DA461B83F3}" type="presOf" srcId="{F71F5399-E4EC-4771-B0BD-EA82BB4D1B45}" destId="{2FE32E86-C555-4336-A0FA-A746ADDFA7DA}" srcOrd="0" destOrd="0" presId="urn:microsoft.com/office/officeart/2018/2/layout/IconLabelList"/>
    <dgm:cxn modelId="{119F2E87-B5D3-4D3D-959B-E3520AFE83DE}" srcId="{F71F5399-E4EC-4771-B0BD-EA82BB4D1B45}" destId="{ECC779FA-8CCF-49F8-9E57-A718AEEC8A41}" srcOrd="1" destOrd="0" parTransId="{BC3C8FB8-F367-499D-B0E8-5EB421111C43}" sibTransId="{1B903182-A274-4B25-A9AD-0B0A745CC665}"/>
    <dgm:cxn modelId="{259F7B8C-5178-4D87-A3E8-AFCF631EA218}" srcId="{F71F5399-E4EC-4771-B0BD-EA82BB4D1B45}" destId="{DA68466F-586D-4C65-A2C7-115041E71308}" srcOrd="2" destOrd="0" parTransId="{90E2A629-A6F2-4269-92D8-E396A789CAD0}" sibTransId="{0FE885B0-B4A6-4005-85AC-2D220B8E9F65}"/>
    <dgm:cxn modelId="{CAF9938C-1285-48E8-AD68-5D43B7421508}" type="presOf" srcId="{227F2A25-2278-4A68-92DA-74705A37E696}" destId="{29A881B7-8B89-4EF3-BCC2-3C28CB4B185D}" srcOrd="0" destOrd="0" presId="urn:microsoft.com/office/officeart/2018/2/layout/IconLabelList"/>
    <dgm:cxn modelId="{88BE11CB-8BCC-4A0F-AEF1-CD3CE63CFD73}" srcId="{F71F5399-E4EC-4771-B0BD-EA82BB4D1B45}" destId="{8004C125-25AB-4DBD-B9EB-92B2152DB760}" srcOrd="0" destOrd="0" parTransId="{611032B5-08F1-4172-BDCF-CE348B81F8ED}" sibTransId="{15C3511E-4D0D-4F5E-93E9-474E2A21CB75}"/>
    <dgm:cxn modelId="{D66312D5-E9FC-4919-B161-FE9D28BCB1EB}" type="presOf" srcId="{ECC779FA-8CCF-49F8-9E57-A718AEEC8A41}" destId="{B1ECE186-F6CC-4367-83FD-62A2F106FF05}" srcOrd="0" destOrd="0" presId="urn:microsoft.com/office/officeart/2018/2/layout/IconLabelList"/>
    <dgm:cxn modelId="{2F9BDCEC-1DAE-414D-BD95-7456850ECFD2}" srcId="{F71F5399-E4EC-4771-B0BD-EA82BB4D1B45}" destId="{227F2A25-2278-4A68-92DA-74705A37E696}" srcOrd="3" destOrd="0" parTransId="{6AF70CF9-B4E7-4D52-AE7E-2758F6E077C0}" sibTransId="{AB93E83D-13E5-4FA1-A177-6872070FCB07}"/>
    <dgm:cxn modelId="{DAA2370E-1ABE-4AEB-BBD6-4644CC4772C3}" type="presParOf" srcId="{2FE32E86-C555-4336-A0FA-A746ADDFA7DA}" destId="{00AB4041-DB78-4DC1-BBDF-D102F1CA0FB6}" srcOrd="0" destOrd="0" presId="urn:microsoft.com/office/officeart/2018/2/layout/IconLabelList"/>
    <dgm:cxn modelId="{545FEE16-2DF2-4DC5-8D04-949624C9A35E}" type="presParOf" srcId="{00AB4041-DB78-4DC1-BBDF-D102F1CA0FB6}" destId="{E704AD52-4E6F-42E0-BDE1-B4205250614A}" srcOrd="0" destOrd="0" presId="urn:microsoft.com/office/officeart/2018/2/layout/IconLabelList"/>
    <dgm:cxn modelId="{073BC2D0-692D-4F23-9E70-B4B482BB1804}" type="presParOf" srcId="{00AB4041-DB78-4DC1-BBDF-D102F1CA0FB6}" destId="{B3DD40A8-8293-4367-8523-1CCEDAEA428A}" srcOrd="1" destOrd="0" presId="urn:microsoft.com/office/officeart/2018/2/layout/IconLabelList"/>
    <dgm:cxn modelId="{334A051A-57E8-441F-AC33-C0F3D4491BC4}" type="presParOf" srcId="{00AB4041-DB78-4DC1-BBDF-D102F1CA0FB6}" destId="{07A054EE-6B9A-49E4-84AF-32D6EE750DE6}" srcOrd="2" destOrd="0" presId="urn:microsoft.com/office/officeart/2018/2/layout/IconLabelList"/>
    <dgm:cxn modelId="{2894D06F-C93B-4088-8DE3-5F6CB58719B8}" type="presParOf" srcId="{2FE32E86-C555-4336-A0FA-A746ADDFA7DA}" destId="{1CA1675F-D1C0-4F11-85C0-EE6FDC5DC521}" srcOrd="1" destOrd="0" presId="urn:microsoft.com/office/officeart/2018/2/layout/IconLabelList"/>
    <dgm:cxn modelId="{1AC0CCF3-C78B-46C2-9889-F7253BE9DFE2}" type="presParOf" srcId="{2FE32E86-C555-4336-A0FA-A746ADDFA7DA}" destId="{2D6B6DBC-1C1C-4001-A6B0-DF1A37627296}" srcOrd="2" destOrd="0" presId="urn:microsoft.com/office/officeart/2018/2/layout/IconLabelList"/>
    <dgm:cxn modelId="{51854ECD-0D90-48C9-B1A5-9CD1303313EB}" type="presParOf" srcId="{2D6B6DBC-1C1C-4001-A6B0-DF1A37627296}" destId="{B1EF4AE4-C00B-42FF-B0E0-582AFC8CCE7D}" srcOrd="0" destOrd="0" presId="urn:microsoft.com/office/officeart/2018/2/layout/IconLabelList"/>
    <dgm:cxn modelId="{DAE3AA95-C9C7-44DC-9BE3-9CC546AF9835}" type="presParOf" srcId="{2D6B6DBC-1C1C-4001-A6B0-DF1A37627296}" destId="{B78BBA4E-D30F-469B-949C-082520B480B7}" srcOrd="1" destOrd="0" presId="urn:microsoft.com/office/officeart/2018/2/layout/IconLabelList"/>
    <dgm:cxn modelId="{3440BF4C-3A93-4C2D-846B-92283E746907}" type="presParOf" srcId="{2D6B6DBC-1C1C-4001-A6B0-DF1A37627296}" destId="{B1ECE186-F6CC-4367-83FD-62A2F106FF05}" srcOrd="2" destOrd="0" presId="urn:microsoft.com/office/officeart/2018/2/layout/IconLabelList"/>
    <dgm:cxn modelId="{ED079F58-1846-45A9-8DE9-D1D03C021CFF}" type="presParOf" srcId="{2FE32E86-C555-4336-A0FA-A746ADDFA7DA}" destId="{25C7F741-5A39-4940-AFBD-C53A73DEFFB1}" srcOrd="3" destOrd="0" presId="urn:microsoft.com/office/officeart/2018/2/layout/IconLabelList"/>
    <dgm:cxn modelId="{42709667-EEB5-4D82-8BE2-788BD589F633}" type="presParOf" srcId="{2FE32E86-C555-4336-A0FA-A746ADDFA7DA}" destId="{1D307C9D-4FDD-425E-AE66-2B35617196B1}" srcOrd="4" destOrd="0" presId="urn:microsoft.com/office/officeart/2018/2/layout/IconLabelList"/>
    <dgm:cxn modelId="{4F56089B-6F03-49DD-92B7-2B8274265BD8}" type="presParOf" srcId="{1D307C9D-4FDD-425E-AE66-2B35617196B1}" destId="{56988B2C-D568-4EA7-967E-25BFEF16E58E}" srcOrd="0" destOrd="0" presId="urn:microsoft.com/office/officeart/2018/2/layout/IconLabelList"/>
    <dgm:cxn modelId="{7EDF0DD2-4C2B-4793-A003-55236D6EAE08}" type="presParOf" srcId="{1D307C9D-4FDD-425E-AE66-2B35617196B1}" destId="{0C6B987D-FA03-4737-A631-DE23334730E2}" srcOrd="1" destOrd="0" presId="urn:microsoft.com/office/officeart/2018/2/layout/IconLabelList"/>
    <dgm:cxn modelId="{00A6D0AB-CDA4-44B4-930A-9666B8D3A1F5}" type="presParOf" srcId="{1D307C9D-4FDD-425E-AE66-2B35617196B1}" destId="{F13C804F-3652-4A6B-9B66-9859B4D6B6EA}" srcOrd="2" destOrd="0" presId="urn:microsoft.com/office/officeart/2018/2/layout/IconLabelList"/>
    <dgm:cxn modelId="{7A0AD40D-D564-4480-BD41-6E4FCD94C4E3}" type="presParOf" srcId="{2FE32E86-C555-4336-A0FA-A746ADDFA7DA}" destId="{45B1FA50-F02F-4DDB-9A68-F065C3375568}" srcOrd="5" destOrd="0" presId="urn:microsoft.com/office/officeart/2018/2/layout/IconLabelList"/>
    <dgm:cxn modelId="{25EC8C80-18E8-4C4D-93E2-157D687D5649}" type="presParOf" srcId="{2FE32E86-C555-4336-A0FA-A746ADDFA7DA}" destId="{D70CA8B9-F6E9-4E08-8D89-B322F6C1B051}" srcOrd="6" destOrd="0" presId="urn:microsoft.com/office/officeart/2018/2/layout/IconLabelList"/>
    <dgm:cxn modelId="{ED937CEC-E0AB-42C1-8EE6-C45F6E243A28}" type="presParOf" srcId="{D70CA8B9-F6E9-4E08-8D89-B322F6C1B051}" destId="{F46D7A28-710B-4B23-A62F-77CBC1DE6190}" srcOrd="0" destOrd="0" presId="urn:microsoft.com/office/officeart/2018/2/layout/IconLabelList"/>
    <dgm:cxn modelId="{6D492452-1A9F-4D77-9C1E-A287DCB81586}" type="presParOf" srcId="{D70CA8B9-F6E9-4E08-8D89-B322F6C1B051}" destId="{816A37E3-99E6-4016-B1EB-C5D1D8C54802}" srcOrd="1" destOrd="0" presId="urn:microsoft.com/office/officeart/2018/2/layout/IconLabelList"/>
    <dgm:cxn modelId="{C7940DCF-EC06-4ED6-8BB9-ABCAC8CB09EA}" type="presParOf" srcId="{D70CA8B9-F6E9-4E08-8D89-B322F6C1B051}" destId="{29A881B7-8B89-4EF3-BCC2-3C28CB4B185D}" srcOrd="2" destOrd="0" presId="urn:microsoft.com/office/officeart/2018/2/layout/IconLabelList"/>
    <dgm:cxn modelId="{D5DA5EAE-AB91-4F33-BA86-116274901776}" type="presParOf" srcId="{2FE32E86-C555-4336-A0FA-A746ADDFA7DA}" destId="{8B6423CE-BE52-4A94-920D-7932CB6308E8}" srcOrd="7" destOrd="0" presId="urn:microsoft.com/office/officeart/2018/2/layout/IconLabelList"/>
    <dgm:cxn modelId="{09CEECBF-5218-4B52-BD77-C831E35E3171}" type="presParOf" srcId="{2FE32E86-C555-4336-A0FA-A746ADDFA7DA}" destId="{C1FC06DF-A43E-4F97-A168-389337E981B5}" srcOrd="8" destOrd="0" presId="urn:microsoft.com/office/officeart/2018/2/layout/IconLabelList"/>
    <dgm:cxn modelId="{089AF8F9-BF4C-4F26-91FF-88ABA141C1A2}" type="presParOf" srcId="{C1FC06DF-A43E-4F97-A168-389337E981B5}" destId="{C7F577FB-376B-49FA-BC6C-AA87F31BEAF5}" srcOrd="0" destOrd="0" presId="urn:microsoft.com/office/officeart/2018/2/layout/IconLabelList"/>
    <dgm:cxn modelId="{36C47834-D7E8-4366-B3D3-392AFF2B007C}" type="presParOf" srcId="{C1FC06DF-A43E-4F97-A168-389337E981B5}" destId="{11658478-B1F5-4317-BEC3-68DA9C1E1463}" srcOrd="1" destOrd="0" presId="urn:microsoft.com/office/officeart/2018/2/layout/IconLabelList"/>
    <dgm:cxn modelId="{83EF31DC-A5D8-43B8-AEF8-2F2DB9BE6D1E}" type="presParOf" srcId="{C1FC06DF-A43E-4F97-A168-389337E981B5}" destId="{FEE2B253-7BF9-437A-B4BC-8AFC329A6D6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FA2027-8BA0-41B4-9A9C-5D902177C5FC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22085D9-2050-45D4-9681-810683B3B175}">
      <dgm:prSet/>
      <dgm:spPr/>
      <dgm:t>
        <a:bodyPr/>
        <a:lstStyle/>
        <a:p>
          <a:r>
            <a:rPr lang="en-AU"/>
            <a:t>Conflict escalates </a:t>
          </a:r>
          <a:endParaRPr lang="en-US"/>
        </a:p>
      </dgm:t>
    </dgm:pt>
    <dgm:pt modelId="{CCB2B9DC-9CA8-4808-AFBC-E6775D72077A}" type="parTrans" cxnId="{56989D1B-8FA7-4592-B576-AC4CAB82C4C7}">
      <dgm:prSet/>
      <dgm:spPr/>
      <dgm:t>
        <a:bodyPr/>
        <a:lstStyle/>
        <a:p>
          <a:endParaRPr lang="en-US"/>
        </a:p>
      </dgm:t>
    </dgm:pt>
    <dgm:pt modelId="{0EF64E1C-CD0B-4E32-9F77-37CBB523DF24}" type="sibTrans" cxnId="{56989D1B-8FA7-4592-B576-AC4CAB82C4C7}">
      <dgm:prSet/>
      <dgm:spPr/>
      <dgm:t>
        <a:bodyPr/>
        <a:lstStyle/>
        <a:p>
          <a:endParaRPr lang="en-US"/>
        </a:p>
      </dgm:t>
    </dgm:pt>
    <dgm:pt modelId="{AB9683A4-2780-4F22-8574-E6724D21E9FB}">
      <dgm:prSet/>
      <dgm:spPr/>
      <dgm:t>
        <a:bodyPr/>
        <a:lstStyle/>
        <a:p>
          <a:r>
            <a:rPr lang="en-AU"/>
            <a:t>Club function is impacted </a:t>
          </a:r>
          <a:endParaRPr lang="en-US"/>
        </a:p>
      </dgm:t>
    </dgm:pt>
    <dgm:pt modelId="{FCFF4A0A-7EC8-4727-BEB9-4F5EC6455FC1}" type="parTrans" cxnId="{5C0586AA-4EEC-4B2A-8932-6F8789535F69}">
      <dgm:prSet/>
      <dgm:spPr/>
      <dgm:t>
        <a:bodyPr/>
        <a:lstStyle/>
        <a:p>
          <a:endParaRPr lang="en-US"/>
        </a:p>
      </dgm:t>
    </dgm:pt>
    <dgm:pt modelId="{1A4D9B7E-B4B3-45F3-8740-6AD810831DF2}" type="sibTrans" cxnId="{5C0586AA-4EEC-4B2A-8932-6F8789535F69}">
      <dgm:prSet/>
      <dgm:spPr/>
      <dgm:t>
        <a:bodyPr/>
        <a:lstStyle/>
        <a:p>
          <a:endParaRPr lang="en-US"/>
        </a:p>
      </dgm:t>
    </dgm:pt>
    <dgm:pt modelId="{8E664CFF-4C72-44E0-84CC-B015203A1EF8}">
      <dgm:prSet/>
      <dgm:spPr/>
      <dgm:t>
        <a:bodyPr/>
        <a:lstStyle/>
        <a:p>
          <a:r>
            <a:rPr lang="en-AU"/>
            <a:t>Someone feels unsafe </a:t>
          </a:r>
          <a:endParaRPr lang="en-US"/>
        </a:p>
      </dgm:t>
    </dgm:pt>
    <dgm:pt modelId="{6CCB1835-9C32-462D-9A07-393898B44662}" type="parTrans" cxnId="{F580DCC8-AB1E-44E5-9CB4-EA7B86449703}">
      <dgm:prSet/>
      <dgm:spPr/>
      <dgm:t>
        <a:bodyPr/>
        <a:lstStyle/>
        <a:p>
          <a:endParaRPr lang="en-US"/>
        </a:p>
      </dgm:t>
    </dgm:pt>
    <dgm:pt modelId="{01F2D7A8-4DD6-4743-AF8B-41C1F6B990F2}" type="sibTrans" cxnId="{F580DCC8-AB1E-44E5-9CB4-EA7B86449703}">
      <dgm:prSet/>
      <dgm:spPr/>
      <dgm:t>
        <a:bodyPr/>
        <a:lstStyle/>
        <a:p>
          <a:endParaRPr lang="en-US"/>
        </a:p>
      </dgm:t>
    </dgm:pt>
    <dgm:pt modelId="{37BF9F7D-CB6C-4A5A-9094-9707B8AA58C1}">
      <dgm:prSet/>
      <dgm:spPr/>
      <dgm:t>
        <a:bodyPr/>
        <a:lstStyle/>
        <a:p>
          <a:r>
            <a:rPr lang="en-AU"/>
            <a:t>Informal attempts fail</a:t>
          </a:r>
          <a:endParaRPr lang="en-US"/>
        </a:p>
      </dgm:t>
    </dgm:pt>
    <dgm:pt modelId="{01C012E0-9D04-4CCD-B10E-FC29AFCA0FA8}" type="parTrans" cxnId="{312E43CA-9B83-451A-925E-B046B21EA9A1}">
      <dgm:prSet/>
      <dgm:spPr/>
      <dgm:t>
        <a:bodyPr/>
        <a:lstStyle/>
        <a:p>
          <a:endParaRPr lang="en-US"/>
        </a:p>
      </dgm:t>
    </dgm:pt>
    <dgm:pt modelId="{34A631A3-62DE-45A3-809E-DC04CAB28968}" type="sibTrans" cxnId="{312E43CA-9B83-451A-925E-B046B21EA9A1}">
      <dgm:prSet/>
      <dgm:spPr/>
      <dgm:t>
        <a:bodyPr/>
        <a:lstStyle/>
        <a:p>
          <a:endParaRPr lang="en-US"/>
        </a:p>
      </dgm:t>
    </dgm:pt>
    <dgm:pt modelId="{CA133D9A-7EFF-45BE-AD15-5138DABB85B2}" type="pres">
      <dgm:prSet presAssocID="{EAFA2027-8BA0-41B4-9A9C-5D902177C5FC}" presName="linear" presStyleCnt="0">
        <dgm:presLayoutVars>
          <dgm:dir/>
          <dgm:animLvl val="lvl"/>
          <dgm:resizeHandles val="exact"/>
        </dgm:presLayoutVars>
      </dgm:prSet>
      <dgm:spPr/>
    </dgm:pt>
    <dgm:pt modelId="{08E08C34-67E2-4D36-AE93-88D9AEA558A7}" type="pres">
      <dgm:prSet presAssocID="{E22085D9-2050-45D4-9681-810683B3B175}" presName="parentLin" presStyleCnt="0"/>
      <dgm:spPr/>
    </dgm:pt>
    <dgm:pt modelId="{B05BCB17-20D8-43AB-807F-041F8D73A16F}" type="pres">
      <dgm:prSet presAssocID="{E22085D9-2050-45D4-9681-810683B3B175}" presName="parentLeftMargin" presStyleLbl="node1" presStyleIdx="0" presStyleCnt="4"/>
      <dgm:spPr/>
    </dgm:pt>
    <dgm:pt modelId="{7D0F6C09-7D8B-4BF2-92FC-A6120E7CF8E1}" type="pres">
      <dgm:prSet presAssocID="{E22085D9-2050-45D4-9681-810683B3B17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066B4BE-2823-478D-91EC-376FC224BF86}" type="pres">
      <dgm:prSet presAssocID="{E22085D9-2050-45D4-9681-810683B3B175}" presName="negativeSpace" presStyleCnt="0"/>
      <dgm:spPr/>
    </dgm:pt>
    <dgm:pt modelId="{BEF1238C-E145-4F74-A4A0-A94280BE833A}" type="pres">
      <dgm:prSet presAssocID="{E22085D9-2050-45D4-9681-810683B3B175}" presName="childText" presStyleLbl="conFgAcc1" presStyleIdx="0" presStyleCnt="4">
        <dgm:presLayoutVars>
          <dgm:bulletEnabled val="1"/>
        </dgm:presLayoutVars>
      </dgm:prSet>
      <dgm:spPr/>
    </dgm:pt>
    <dgm:pt modelId="{C069EB1D-8F32-4078-86A3-CD3990A5A09B}" type="pres">
      <dgm:prSet presAssocID="{0EF64E1C-CD0B-4E32-9F77-37CBB523DF24}" presName="spaceBetweenRectangles" presStyleCnt="0"/>
      <dgm:spPr/>
    </dgm:pt>
    <dgm:pt modelId="{679E5DFD-3104-417C-BFCF-4EAE046720B8}" type="pres">
      <dgm:prSet presAssocID="{AB9683A4-2780-4F22-8574-E6724D21E9FB}" presName="parentLin" presStyleCnt="0"/>
      <dgm:spPr/>
    </dgm:pt>
    <dgm:pt modelId="{AFA97BC4-0939-4403-9E8B-0F6EC7B27405}" type="pres">
      <dgm:prSet presAssocID="{AB9683A4-2780-4F22-8574-E6724D21E9FB}" presName="parentLeftMargin" presStyleLbl="node1" presStyleIdx="0" presStyleCnt="4"/>
      <dgm:spPr/>
    </dgm:pt>
    <dgm:pt modelId="{F2DAAA2B-7248-4993-B2E3-F8B66C8A6283}" type="pres">
      <dgm:prSet presAssocID="{AB9683A4-2780-4F22-8574-E6724D21E9F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F10B6A0-28A8-4E48-B0AD-7BFB4EF6B322}" type="pres">
      <dgm:prSet presAssocID="{AB9683A4-2780-4F22-8574-E6724D21E9FB}" presName="negativeSpace" presStyleCnt="0"/>
      <dgm:spPr/>
    </dgm:pt>
    <dgm:pt modelId="{5995A586-EFF2-488C-B6BD-2E362466AEFE}" type="pres">
      <dgm:prSet presAssocID="{AB9683A4-2780-4F22-8574-E6724D21E9FB}" presName="childText" presStyleLbl="conFgAcc1" presStyleIdx="1" presStyleCnt="4">
        <dgm:presLayoutVars>
          <dgm:bulletEnabled val="1"/>
        </dgm:presLayoutVars>
      </dgm:prSet>
      <dgm:spPr/>
    </dgm:pt>
    <dgm:pt modelId="{B9CE8510-2375-4721-BD9A-8E6F25E4E8B2}" type="pres">
      <dgm:prSet presAssocID="{1A4D9B7E-B4B3-45F3-8740-6AD810831DF2}" presName="spaceBetweenRectangles" presStyleCnt="0"/>
      <dgm:spPr/>
    </dgm:pt>
    <dgm:pt modelId="{F7F12E85-373D-4723-AE0C-3576500E1C44}" type="pres">
      <dgm:prSet presAssocID="{8E664CFF-4C72-44E0-84CC-B015203A1EF8}" presName="parentLin" presStyleCnt="0"/>
      <dgm:spPr/>
    </dgm:pt>
    <dgm:pt modelId="{B399618D-29C4-47F9-B131-C23C4D1872AC}" type="pres">
      <dgm:prSet presAssocID="{8E664CFF-4C72-44E0-84CC-B015203A1EF8}" presName="parentLeftMargin" presStyleLbl="node1" presStyleIdx="1" presStyleCnt="4"/>
      <dgm:spPr/>
    </dgm:pt>
    <dgm:pt modelId="{19F6E18C-5B80-43FF-AD3C-B1199991CC02}" type="pres">
      <dgm:prSet presAssocID="{8E664CFF-4C72-44E0-84CC-B015203A1EF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6121BC6-1B2B-424D-85A8-FFBEC4B12A52}" type="pres">
      <dgm:prSet presAssocID="{8E664CFF-4C72-44E0-84CC-B015203A1EF8}" presName="negativeSpace" presStyleCnt="0"/>
      <dgm:spPr/>
    </dgm:pt>
    <dgm:pt modelId="{B8988F3E-E69A-4CBE-AE64-7713F8C09162}" type="pres">
      <dgm:prSet presAssocID="{8E664CFF-4C72-44E0-84CC-B015203A1EF8}" presName="childText" presStyleLbl="conFgAcc1" presStyleIdx="2" presStyleCnt="4">
        <dgm:presLayoutVars>
          <dgm:bulletEnabled val="1"/>
        </dgm:presLayoutVars>
      </dgm:prSet>
      <dgm:spPr/>
    </dgm:pt>
    <dgm:pt modelId="{BD72D6EF-32B2-4DB4-A5F8-4E6C70ECDE68}" type="pres">
      <dgm:prSet presAssocID="{01F2D7A8-4DD6-4743-AF8B-41C1F6B990F2}" presName="spaceBetweenRectangles" presStyleCnt="0"/>
      <dgm:spPr/>
    </dgm:pt>
    <dgm:pt modelId="{4299E672-CCC0-4696-BF3F-723935A67F5F}" type="pres">
      <dgm:prSet presAssocID="{37BF9F7D-CB6C-4A5A-9094-9707B8AA58C1}" presName="parentLin" presStyleCnt="0"/>
      <dgm:spPr/>
    </dgm:pt>
    <dgm:pt modelId="{E554295C-031C-4F87-9EA3-726B3622EB73}" type="pres">
      <dgm:prSet presAssocID="{37BF9F7D-CB6C-4A5A-9094-9707B8AA58C1}" presName="parentLeftMargin" presStyleLbl="node1" presStyleIdx="2" presStyleCnt="4"/>
      <dgm:spPr/>
    </dgm:pt>
    <dgm:pt modelId="{540E2C04-19AE-4747-AD1D-C3BC4F7A1AE1}" type="pres">
      <dgm:prSet presAssocID="{37BF9F7D-CB6C-4A5A-9094-9707B8AA58C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030FF2D-6EDE-44A7-8F3C-4CF1F9F8F840}" type="pres">
      <dgm:prSet presAssocID="{37BF9F7D-CB6C-4A5A-9094-9707B8AA58C1}" presName="negativeSpace" presStyleCnt="0"/>
      <dgm:spPr/>
    </dgm:pt>
    <dgm:pt modelId="{89EFD0CC-CADF-47F3-A29A-7516EC98E5CB}" type="pres">
      <dgm:prSet presAssocID="{37BF9F7D-CB6C-4A5A-9094-9707B8AA58C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41F0807-907C-4B39-A6F9-D92B8930C9A2}" type="presOf" srcId="{E22085D9-2050-45D4-9681-810683B3B175}" destId="{B05BCB17-20D8-43AB-807F-041F8D73A16F}" srcOrd="0" destOrd="0" presId="urn:microsoft.com/office/officeart/2005/8/layout/list1"/>
    <dgm:cxn modelId="{56989D1B-8FA7-4592-B576-AC4CAB82C4C7}" srcId="{EAFA2027-8BA0-41B4-9A9C-5D902177C5FC}" destId="{E22085D9-2050-45D4-9681-810683B3B175}" srcOrd="0" destOrd="0" parTransId="{CCB2B9DC-9CA8-4808-AFBC-E6775D72077A}" sibTransId="{0EF64E1C-CD0B-4E32-9F77-37CBB523DF24}"/>
    <dgm:cxn modelId="{0C6E5F74-213F-4371-9F16-027C23E13E09}" type="presOf" srcId="{8E664CFF-4C72-44E0-84CC-B015203A1EF8}" destId="{B399618D-29C4-47F9-B131-C23C4D1872AC}" srcOrd="0" destOrd="0" presId="urn:microsoft.com/office/officeart/2005/8/layout/list1"/>
    <dgm:cxn modelId="{7990CC59-AA7C-4CD4-BC35-AB25920FF8A2}" type="presOf" srcId="{EAFA2027-8BA0-41B4-9A9C-5D902177C5FC}" destId="{CA133D9A-7EFF-45BE-AD15-5138DABB85B2}" srcOrd="0" destOrd="0" presId="urn:microsoft.com/office/officeart/2005/8/layout/list1"/>
    <dgm:cxn modelId="{99A1E179-D1DE-4A3E-B470-51CA54B9BA55}" type="presOf" srcId="{37BF9F7D-CB6C-4A5A-9094-9707B8AA58C1}" destId="{E554295C-031C-4F87-9EA3-726B3622EB73}" srcOrd="0" destOrd="0" presId="urn:microsoft.com/office/officeart/2005/8/layout/list1"/>
    <dgm:cxn modelId="{5C0586AA-4EEC-4B2A-8932-6F8789535F69}" srcId="{EAFA2027-8BA0-41B4-9A9C-5D902177C5FC}" destId="{AB9683A4-2780-4F22-8574-E6724D21E9FB}" srcOrd="1" destOrd="0" parTransId="{FCFF4A0A-7EC8-4727-BEB9-4F5EC6455FC1}" sibTransId="{1A4D9B7E-B4B3-45F3-8740-6AD810831DF2}"/>
    <dgm:cxn modelId="{C0BECBB3-BB1B-4F09-B0C9-A54B33EAA067}" type="presOf" srcId="{8E664CFF-4C72-44E0-84CC-B015203A1EF8}" destId="{19F6E18C-5B80-43FF-AD3C-B1199991CC02}" srcOrd="1" destOrd="0" presId="urn:microsoft.com/office/officeart/2005/8/layout/list1"/>
    <dgm:cxn modelId="{F580DCC8-AB1E-44E5-9CB4-EA7B86449703}" srcId="{EAFA2027-8BA0-41B4-9A9C-5D902177C5FC}" destId="{8E664CFF-4C72-44E0-84CC-B015203A1EF8}" srcOrd="2" destOrd="0" parTransId="{6CCB1835-9C32-462D-9A07-393898B44662}" sibTransId="{01F2D7A8-4DD6-4743-AF8B-41C1F6B990F2}"/>
    <dgm:cxn modelId="{312E43CA-9B83-451A-925E-B046B21EA9A1}" srcId="{EAFA2027-8BA0-41B4-9A9C-5D902177C5FC}" destId="{37BF9F7D-CB6C-4A5A-9094-9707B8AA58C1}" srcOrd="3" destOrd="0" parTransId="{01C012E0-9D04-4CCD-B10E-FC29AFCA0FA8}" sibTransId="{34A631A3-62DE-45A3-809E-DC04CAB28968}"/>
    <dgm:cxn modelId="{E39290CB-49CD-4EFA-A3C8-40864C389C93}" type="presOf" srcId="{AB9683A4-2780-4F22-8574-E6724D21E9FB}" destId="{AFA97BC4-0939-4403-9E8B-0F6EC7B27405}" srcOrd="0" destOrd="0" presId="urn:microsoft.com/office/officeart/2005/8/layout/list1"/>
    <dgm:cxn modelId="{BED78BE8-1E35-4078-B049-91B91AD8E479}" type="presOf" srcId="{37BF9F7D-CB6C-4A5A-9094-9707B8AA58C1}" destId="{540E2C04-19AE-4747-AD1D-C3BC4F7A1AE1}" srcOrd="1" destOrd="0" presId="urn:microsoft.com/office/officeart/2005/8/layout/list1"/>
    <dgm:cxn modelId="{70433FF7-580C-4DDD-AD84-AC887D739545}" type="presOf" srcId="{AB9683A4-2780-4F22-8574-E6724D21E9FB}" destId="{F2DAAA2B-7248-4993-B2E3-F8B66C8A6283}" srcOrd="1" destOrd="0" presId="urn:microsoft.com/office/officeart/2005/8/layout/list1"/>
    <dgm:cxn modelId="{753103FA-3205-4D73-89A9-097C2E65BC40}" type="presOf" srcId="{E22085D9-2050-45D4-9681-810683B3B175}" destId="{7D0F6C09-7D8B-4BF2-92FC-A6120E7CF8E1}" srcOrd="1" destOrd="0" presId="urn:microsoft.com/office/officeart/2005/8/layout/list1"/>
    <dgm:cxn modelId="{C696297D-C9F4-419C-8880-C534B2D2EAE2}" type="presParOf" srcId="{CA133D9A-7EFF-45BE-AD15-5138DABB85B2}" destId="{08E08C34-67E2-4D36-AE93-88D9AEA558A7}" srcOrd="0" destOrd="0" presId="urn:microsoft.com/office/officeart/2005/8/layout/list1"/>
    <dgm:cxn modelId="{6D880AA4-E048-4612-B379-5C215733DD50}" type="presParOf" srcId="{08E08C34-67E2-4D36-AE93-88D9AEA558A7}" destId="{B05BCB17-20D8-43AB-807F-041F8D73A16F}" srcOrd="0" destOrd="0" presId="urn:microsoft.com/office/officeart/2005/8/layout/list1"/>
    <dgm:cxn modelId="{28C10E30-89E5-4195-A753-2A1AB006B21C}" type="presParOf" srcId="{08E08C34-67E2-4D36-AE93-88D9AEA558A7}" destId="{7D0F6C09-7D8B-4BF2-92FC-A6120E7CF8E1}" srcOrd="1" destOrd="0" presId="urn:microsoft.com/office/officeart/2005/8/layout/list1"/>
    <dgm:cxn modelId="{343C8C5D-FFE9-458A-AA9A-D35376CD74DA}" type="presParOf" srcId="{CA133D9A-7EFF-45BE-AD15-5138DABB85B2}" destId="{7066B4BE-2823-478D-91EC-376FC224BF86}" srcOrd="1" destOrd="0" presId="urn:microsoft.com/office/officeart/2005/8/layout/list1"/>
    <dgm:cxn modelId="{19FAAA6B-DF74-4E6A-896E-2584C08EA65F}" type="presParOf" srcId="{CA133D9A-7EFF-45BE-AD15-5138DABB85B2}" destId="{BEF1238C-E145-4F74-A4A0-A94280BE833A}" srcOrd="2" destOrd="0" presId="urn:microsoft.com/office/officeart/2005/8/layout/list1"/>
    <dgm:cxn modelId="{EAB7D2E6-95EA-4223-A11C-D0A83B8B4F35}" type="presParOf" srcId="{CA133D9A-7EFF-45BE-AD15-5138DABB85B2}" destId="{C069EB1D-8F32-4078-86A3-CD3990A5A09B}" srcOrd="3" destOrd="0" presId="urn:microsoft.com/office/officeart/2005/8/layout/list1"/>
    <dgm:cxn modelId="{3AA80D2A-5919-48D6-941E-B15AEB55A993}" type="presParOf" srcId="{CA133D9A-7EFF-45BE-AD15-5138DABB85B2}" destId="{679E5DFD-3104-417C-BFCF-4EAE046720B8}" srcOrd="4" destOrd="0" presId="urn:microsoft.com/office/officeart/2005/8/layout/list1"/>
    <dgm:cxn modelId="{D67321C1-A6FB-47E7-A169-AC5C8630B35A}" type="presParOf" srcId="{679E5DFD-3104-417C-BFCF-4EAE046720B8}" destId="{AFA97BC4-0939-4403-9E8B-0F6EC7B27405}" srcOrd="0" destOrd="0" presId="urn:microsoft.com/office/officeart/2005/8/layout/list1"/>
    <dgm:cxn modelId="{0A4416FD-B90F-4A5E-BC8A-F2EBE33FC676}" type="presParOf" srcId="{679E5DFD-3104-417C-BFCF-4EAE046720B8}" destId="{F2DAAA2B-7248-4993-B2E3-F8B66C8A6283}" srcOrd="1" destOrd="0" presId="urn:microsoft.com/office/officeart/2005/8/layout/list1"/>
    <dgm:cxn modelId="{1B65D973-44FF-4C0C-8170-C094BA98C6C8}" type="presParOf" srcId="{CA133D9A-7EFF-45BE-AD15-5138DABB85B2}" destId="{0F10B6A0-28A8-4E48-B0AD-7BFB4EF6B322}" srcOrd="5" destOrd="0" presId="urn:microsoft.com/office/officeart/2005/8/layout/list1"/>
    <dgm:cxn modelId="{F1DE0FA6-83AD-4033-AA51-B87A55B8A6A2}" type="presParOf" srcId="{CA133D9A-7EFF-45BE-AD15-5138DABB85B2}" destId="{5995A586-EFF2-488C-B6BD-2E362466AEFE}" srcOrd="6" destOrd="0" presId="urn:microsoft.com/office/officeart/2005/8/layout/list1"/>
    <dgm:cxn modelId="{02E9EE38-93B2-4DF0-8708-85ADC7C1C525}" type="presParOf" srcId="{CA133D9A-7EFF-45BE-AD15-5138DABB85B2}" destId="{B9CE8510-2375-4721-BD9A-8E6F25E4E8B2}" srcOrd="7" destOrd="0" presId="urn:microsoft.com/office/officeart/2005/8/layout/list1"/>
    <dgm:cxn modelId="{7CADFA4C-8C16-4FB0-8C69-CB1E00FED902}" type="presParOf" srcId="{CA133D9A-7EFF-45BE-AD15-5138DABB85B2}" destId="{F7F12E85-373D-4723-AE0C-3576500E1C44}" srcOrd="8" destOrd="0" presId="urn:microsoft.com/office/officeart/2005/8/layout/list1"/>
    <dgm:cxn modelId="{F00F7A26-E574-4E03-B8DC-09609EC1A8C7}" type="presParOf" srcId="{F7F12E85-373D-4723-AE0C-3576500E1C44}" destId="{B399618D-29C4-47F9-B131-C23C4D1872AC}" srcOrd="0" destOrd="0" presId="urn:microsoft.com/office/officeart/2005/8/layout/list1"/>
    <dgm:cxn modelId="{E82F860B-79B1-4770-8659-FB47F10A5868}" type="presParOf" srcId="{F7F12E85-373D-4723-AE0C-3576500E1C44}" destId="{19F6E18C-5B80-43FF-AD3C-B1199991CC02}" srcOrd="1" destOrd="0" presId="urn:microsoft.com/office/officeart/2005/8/layout/list1"/>
    <dgm:cxn modelId="{33CA4127-E1FB-44BC-A804-4F97C8CB72A3}" type="presParOf" srcId="{CA133D9A-7EFF-45BE-AD15-5138DABB85B2}" destId="{26121BC6-1B2B-424D-85A8-FFBEC4B12A52}" srcOrd="9" destOrd="0" presId="urn:microsoft.com/office/officeart/2005/8/layout/list1"/>
    <dgm:cxn modelId="{AB6342F9-7FA2-4B79-8E30-6ECBA784DC9D}" type="presParOf" srcId="{CA133D9A-7EFF-45BE-AD15-5138DABB85B2}" destId="{B8988F3E-E69A-4CBE-AE64-7713F8C09162}" srcOrd="10" destOrd="0" presId="urn:microsoft.com/office/officeart/2005/8/layout/list1"/>
    <dgm:cxn modelId="{394BE63D-9B50-4626-8963-592157CD87FA}" type="presParOf" srcId="{CA133D9A-7EFF-45BE-AD15-5138DABB85B2}" destId="{BD72D6EF-32B2-4DB4-A5F8-4E6C70ECDE68}" srcOrd="11" destOrd="0" presId="urn:microsoft.com/office/officeart/2005/8/layout/list1"/>
    <dgm:cxn modelId="{5BF8BC7E-57D4-4A5F-A360-FB263A2C4B11}" type="presParOf" srcId="{CA133D9A-7EFF-45BE-AD15-5138DABB85B2}" destId="{4299E672-CCC0-4696-BF3F-723935A67F5F}" srcOrd="12" destOrd="0" presId="urn:microsoft.com/office/officeart/2005/8/layout/list1"/>
    <dgm:cxn modelId="{A337C37D-688F-4D3B-94AF-E931056710B6}" type="presParOf" srcId="{4299E672-CCC0-4696-BF3F-723935A67F5F}" destId="{E554295C-031C-4F87-9EA3-726B3622EB73}" srcOrd="0" destOrd="0" presId="urn:microsoft.com/office/officeart/2005/8/layout/list1"/>
    <dgm:cxn modelId="{EE952725-0F9B-48B0-A75F-2EF0A8774D86}" type="presParOf" srcId="{4299E672-CCC0-4696-BF3F-723935A67F5F}" destId="{540E2C04-19AE-4747-AD1D-C3BC4F7A1AE1}" srcOrd="1" destOrd="0" presId="urn:microsoft.com/office/officeart/2005/8/layout/list1"/>
    <dgm:cxn modelId="{C4A4DA2F-5F9F-4F97-820B-60A16644803C}" type="presParOf" srcId="{CA133D9A-7EFF-45BE-AD15-5138DABB85B2}" destId="{4030FF2D-6EDE-44A7-8F3C-4CF1F9F8F840}" srcOrd="13" destOrd="0" presId="urn:microsoft.com/office/officeart/2005/8/layout/list1"/>
    <dgm:cxn modelId="{8DBAE0AC-EBAF-4D64-A991-CA64DA85F362}" type="presParOf" srcId="{CA133D9A-7EFF-45BE-AD15-5138DABB85B2}" destId="{89EFD0CC-CADF-47F3-A29A-7516EC98E5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D400A3-B54A-4006-BC0D-98D2C431A43F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55C96F9-7687-48CF-9845-B5671FBB1660}">
      <dgm:prSet/>
      <dgm:spPr/>
      <dgm:t>
        <a:bodyPr/>
        <a:lstStyle/>
        <a:p>
          <a:r>
            <a:rPr lang="en-US" b="0" i="0" baseline="0"/>
            <a:t>Reinforce shared values </a:t>
          </a:r>
          <a:endParaRPr lang="en-US"/>
        </a:p>
      </dgm:t>
    </dgm:pt>
    <dgm:pt modelId="{44D37059-4A77-498E-AD19-77D057201678}" type="parTrans" cxnId="{D26D0921-D337-40E1-B020-FDFFBAB5F380}">
      <dgm:prSet/>
      <dgm:spPr/>
      <dgm:t>
        <a:bodyPr/>
        <a:lstStyle/>
        <a:p>
          <a:endParaRPr lang="en-US"/>
        </a:p>
      </dgm:t>
    </dgm:pt>
    <dgm:pt modelId="{224CDCDE-C275-4E04-8EA9-67F2CA29F218}" type="sibTrans" cxnId="{D26D0921-D337-40E1-B020-FDFFBAB5F38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09633CF9-63C7-45D0-A6FF-2AECD6E1F0A8}">
      <dgm:prSet/>
      <dgm:spPr/>
      <dgm:t>
        <a:bodyPr/>
        <a:lstStyle/>
        <a:p>
          <a:r>
            <a:rPr lang="en-US" b="0" i="0" baseline="0"/>
            <a:t>Model behaviour </a:t>
          </a:r>
          <a:endParaRPr lang="en-US"/>
        </a:p>
      </dgm:t>
    </dgm:pt>
    <dgm:pt modelId="{C69F0A24-8228-40BC-920B-41C3A4ABCAE1}" type="parTrans" cxnId="{86D47E7F-76C4-49B9-9354-43C1666F77B6}">
      <dgm:prSet/>
      <dgm:spPr/>
      <dgm:t>
        <a:bodyPr/>
        <a:lstStyle/>
        <a:p>
          <a:endParaRPr lang="en-US"/>
        </a:p>
      </dgm:t>
    </dgm:pt>
    <dgm:pt modelId="{3B43B01C-124A-4109-9BC2-88F396DFCDCD}" type="sibTrans" cxnId="{86D47E7F-76C4-49B9-9354-43C1666F77B6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932C69D7-A22B-401B-8227-626BAA996177}">
      <dgm:prSet/>
      <dgm:spPr/>
      <dgm:t>
        <a:bodyPr/>
        <a:lstStyle/>
        <a:p>
          <a:r>
            <a:rPr lang="en-US" b="0" i="0" baseline="0"/>
            <a:t>Be transparent </a:t>
          </a:r>
          <a:endParaRPr lang="en-US"/>
        </a:p>
      </dgm:t>
    </dgm:pt>
    <dgm:pt modelId="{6DF1FFA7-E356-4FEE-A9CE-3D036AD3A03D}" type="parTrans" cxnId="{0C0A8161-34A2-420B-9F8C-4E9F6000CC82}">
      <dgm:prSet/>
      <dgm:spPr/>
      <dgm:t>
        <a:bodyPr/>
        <a:lstStyle/>
        <a:p>
          <a:endParaRPr lang="en-US"/>
        </a:p>
      </dgm:t>
    </dgm:pt>
    <dgm:pt modelId="{F7F7DCB7-85AE-427F-8056-52DF2A96634C}" type="sibTrans" cxnId="{0C0A8161-34A2-420B-9F8C-4E9F6000CC82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CE4C7FD-7564-4B57-A94A-E55828007F62}">
      <dgm:prSet/>
      <dgm:spPr/>
      <dgm:t>
        <a:bodyPr/>
        <a:lstStyle/>
        <a:p>
          <a:r>
            <a:rPr lang="en-US" b="0" i="0" baseline="0"/>
            <a:t>Encourage inclusion </a:t>
          </a:r>
          <a:endParaRPr lang="en-US"/>
        </a:p>
      </dgm:t>
    </dgm:pt>
    <dgm:pt modelId="{B0436179-812D-4A8C-9062-03050F7E1253}" type="parTrans" cxnId="{709287B5-194D-4F3B-805B-28707839AAC5}">
      <dgm:prSet/>
      <dgm:spPr/>
      <dgm:t>
        <a:bodyPr/>
        <a:lstStyle/>
        <a:p>
          <a:endParaRPr lang="en-US"/>
        </a:p>
      </dgm:t>
    </dgm:pt>
    <dgm:pt modelId="{190848E2-06A6-4225-9973-65D300155412}" type="sibTrans" cxnId="{709287B5-194D-4F3B-805B-28707839AAC5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3D8ABA3A-E2E3-4D34-8AB1-E452F16916A6}">
      <dgm:prSet/>
      <dgm:spPr/>
      <dgm:t>
        <a:bodyPr/>
        <a:lstStyle/>
        <a:p>
          <a:r>
            <a:rPr lang="en-US" b="0" i="0" baseline="0"/>
            <a:t>Keep focus on service </a:t>
          </a:r>
          <a:endParaRPr lang="en-US"/>
        </a:p>
      </dgm:t>
    </dgm:pt>
    <dgm:pt modelId="{6130D863-6A65-4B79-A92B-56134B2815E9}" type="parTrans" cxnId="{D52C212F-CA8E-41EA-A0A7-9CD5853C648E}">
      <dgm:prSet/>
      <dgm:spPr/>
      <dgm:t>
        <a:bodyPr/>
        <a:lstStyle/>
        <a:p>
          <a:endParaRPr lang="en-US"/>
        </a:p>
      </dgm:t>
    </dgm:pt>
    <dgm:pt modelId="{F3D6EEAA-0F22-4EBE-A859-3DC595627FD9}" type="sibTrans" cxnId="{D52C212F-CA8E-41EA-A0A7-9CD5853C648E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25A15F96-802C-4128-AAD2-644103B6FDEE}" type="pres">
      <dgm:prSet presAssocID="{EFD400A3-B54A-4006-BC0D-98D2C431A43F}" presName="Name0" presStyleCnt="0">
        <dgm:presLayoutVars>
          <dgm:animLvl val="lvl"/>
          <dgm:resizeHandles val="exact"/>
        </dgm:presLayoutVars>
      </dgm:prSet>
      <dgm:spPr/>
    </dgm:pt>
    <dgm:pt modelId="{C9A56678-0385-454C-8EFD-191D48E6F322}" type="pres">
      <dgm:prSet presAssocID="{D55C96F9-7687-48CF-9845-B5671FBB1660}" presName="compositeNode" presStyleCnt="0">
        <dgm:presLayoutVars>
          <dgm:bulletEnabled val="1"/>
        </dgm:presLayoutVars>
      </dgm:prSet>
      <dgm:spPr/>
    </dgm:pt>
    <dgm:pt modelId="{E1F80450-F487-43F3-97F7-FBFDB2FCF224}" type="pres">
      <dgm:prSet presAssocID="{D55C96F9-7687-48CF-9845-B5671FBB1660}" presName="bgRect" presStyleLbl="bgAccFollowNode1" presStyleIdx="0" presStyleCnt="5"/>
      <dgm:spPr/>
    </dgm:pt>
    <dgm:pt modelId="{B7B2E2E0-8D83-4C4B-B28D-7AE5D0AA0919}" type="pres">
      <dgm:prSet presAssocID="{224CDCDE-C275-4E04-8EA9-67F2CA29F218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543F811E-2797-407D-BF81-2A497D491871}" type="pres">
      <dgm:prSet presAssocID="{D55C96F9-7687-48CF-9845-B5671FBB1660}" presName="bottomLine" presStyleLbl="alignNode1" presStyleIdx="1" presStyleCnt="10">
        <dgm:presLayoutVars/>
      </dgm:prSet>
      <dgm:spPr/>
    </dgm:pt>
    <dgm:pt modelId="{AE6FF18A-333E-4E71-8AA0-E59578FE0EA6}" type="pres">
      <dgm:prSet presAssocID="{D55C96F9-7687-48CF-9845-B5671FBB1660}" presName="nodeText" presStyleLbl="bgAccFollowNode1" presStyleIdx="0" presStyleCnt="5">
        <dgm:presLayoutVars>
          <dgm:bulletEnabled val="1"/>
        </dgm:presLayoutVars>
      </dgm:prSet>
      <dgm:spPr/>
    </dgm:pt>
    <dgm:pt modelId="{E765B589-5BB7-40B9-A95F-0C2DCB9800F8}" type="pres">
      <dgm:prSet presAssocID="{224CDCDE-C275-4E04-8EA9-67F2CA29F218}" presName="sibTrans" presStyleCnt="0"/>
      <dgm:spPr/>
    </dgm:pt>
    <dgm:pt modelId="{2A1D4C1A-DD52-4ABD-8BFD-60469DBBA479}" type="pres">
      <dgm:prSet presAssocID="{09633CF9-63C7-45D0-A6FF-2AECD6E1F0A8}" presName="compositeNode" presStyleCnt="0">
        <dgm:presLayoutVars>
          <dgm:bulletEnabled val="1"/>
        </dgm:presLayoutVars>
      </dgm:prSet>
      <dgm:spPr/>
    </dgm:pt>
    <dgm:pt modelId="{C192AEDF-CDE3-4B3F-A612-1534125227B7}" type="pres">
      <dgm:prSet presAssocID="{09633CF9-63C7-45D0-A6FF-2AECD6E1F0A8}" presName="bgRect" presStyleLbl="bgAccFollowNode1" presStyleIdx="1" presStyleCnt="5"/>
      <dgm:spPr/>
    </dgm:pt>
    <dgm:pt modelId="{BB6BB14D-C532-40EA-9CD8-315E46E5DF8B}" type="pres">
      <dgm:prSet presAssocID="{3B43B01C-124A-4109-9BC2-88F396DFCDCD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250EB9F0-EAF9-4F52-91C2-8CE1E1A08652}" type="pres">
      <dgm:prSet presAssocID="{09633CF9-63C7-45D0-A6FF-2AECD6E1F0A8}" presName="bottomLine" presStyleLbl="alignNode1" presStyleIdx="3" presStyleCnt="10">
        <dgm:presLayoutVars/>
      </dgm:prSet>
      <dgm:spPr/>
    </dgm:pt>
    <dgm:pt modelId="{76345C91-CE2E-4191-9C10-68B6CD022DB5}" type="pres">
      <dgm:prSet presAssocID="{09633CF9-63C7-45D0-A6FF-2AECD6E1F0A8}" presName="nodeText" presStyleLbl="bgAccFollowNode1" presStyleIdx="1" presStyleCnt="5">
        <dgm:presLayoutVars>
          <dgm:bulletEnabled val="1"/>
        </dgm:presLayoutVars>
      </dgm:prSet>
      <dgm:spPr/>
    </dgm:pt>
    <dgm:pt modelId="{D2700AEE-454C-4C23-892B-4352E4AA015E}" type="pres">
      <dgm:prSet presAssocID="{3B43B01C-124A-4109-9BC2-88F396DFCDCD}" presName="sibTrans" presStyleCnt="0"/>
      <dgm:spPr/>
    </dgm:pt>
    <dgm:pt modelId="{A9052C96-671E-4EE5-A354-8A5FECC82C2C}" type="pres">
      <dgm:prSet presAssocID="{932C69D7-A22B-401B-8227-626BAA996177}" presName="compositeNode" presStyleCnt="0">
        <dgm:presLayoutVars>
          <dgm:bulletEnabled val="1"/>
        </dgm:presLayoutVars>
      </dgm:prSet>
      <dgm:spPr/>
    </dgm:pt>
    <dgm:pt modelId="{7F878DE6-75D9-4CDF-ACC0-DA80D6C5FECE}" type="pres">
      <dgm:prSet presAssocID="{932C69D7-A22B-401B-8227-626BAA996177}" presName="bgRect" presStyleLbl="bgAccFollowNode1" presStyleIdx="2" presStyleCnt="5"/>
      <dgm:spPr/>
    </dgm:pt>
    <dgm:pt modelId="{7515568D-6822-4031-99FD-6CD0268603BB}" type="pres">
      <dgm:prSet presAssocID="{F7F7DCB7-85AE-427F-8056-52DF2A96634C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1007A790-D22A-4F2C-8D31-C70F47197F36}" type="pres">
      <dgm:prSet presAssocID="{932C69D7-A22B-401B-8227-626BAA996177}" presName="bottomLine" presStyleLbl="alignNode1" presStyleIdx="5" presStyleCnt="10">
        <dgm:presLayoutVars/>
      </dgm:prSet>
      <dgm:spPr/>
    </dgm:pt>
    <dgm:pt modelId="{C0ED2735-B2C4-40AC-B399-92AA2F44CB3A}" type="pres">
      <dgm:prSet presAssocID="{932C69D7-A22B-401B-8227-626BAA996177}" presName="nodeText" presStyleLbl="bgAccFollowNode1" presStyleIdx="2" presStyleCnt="5">
        <dgm:presLayoutVars>
          <dgm:bulletEnabled val="1"/>
        </dgm:presLayoutVars>
      </dgm:prSet>
      <dgm:spPr/>
    </dgm:pt>
    <dgm:pt modelId="{519600C2-758C-4A4A-A3B0-D7E0FB0EBA85}" type="pres">
      <dgm:prSet presAssocID="{F7F7DCB7-85AE-427F-8056-52DF2A96634C}" presName="sibTrans" presStyleCnt="0"/>
      <dgm:spPr/>
    </dgm:pt>
    <dgm:pt modelId="{6D015AC3-FD18-42C4-8202-873164376D4E}" type="pres">
      <dgm:prSet presAssocID="{3CE4C7FD-7564-4B57-A94A-E55828007F62}" presName="compositeNode" presStyleCnt="0">
        <dgm:presLayoutVars>
          <dgm:bulletEnabled val="1"/>
        </dgm:presLayoutVars>
      </dgm:prSet>
      <dgm:spPr/>
    </dgm:pt>
    <dgm:pt modelId="{1990FB1F-8A64-40F5-8429-58DB96E1BD98}" type="pres">
      <dgm:prSet presAssocID="{3CE4C7FD-7564-4B57-A94A-E55828007F62}" presName="bgRect" presStyleLbl="bgAccFollowNode1" presStyleIdx="3" presStyleCnt="5"/>
      <dgm:spPr/>
    </dgm:pt>
    <dgm:pt modelId="{4E7F1A51-F578-47AD-ADC4-6322F50C76ED}" type="pres">
      <dgm:prSet presAssocID="{190848E2-06A6-4225-9973-65D300155412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F78F1BDA-8D4C-4E86-862E-3D0A7C656A32}" type="pres">
      <dgm:prSet presAssocID="{3CE4C7FD-7564-4B57-A94A-E55828007F62}" presName="bottomLine" presStyleLbl="alignNode1" presStyleIdx="7" presStyleCnt="10">
        <dgm:presLayoutVars/>
      </dgm:prSet>
      <dgm:spPr/>
    </dgm:pt>
    <dgm:pt modelId="{88FFEE70-5EE5-4DC0-96E0-772729DC4180}" type="pres">
      <dgm:prSet presAssocID="{3CE4C7FD-7564-4B57-A94A-E55828007F62}" presName="nodeText" presStyleLbl="bgAccFollowNode1" presStyleIdx="3" presStyleCnt="5">
        <dgm:presLayoutVars>
          <dgm:bulletEnabled val="1"/>
        </dgm:presLayoutVars>
      </dgm:prSet>
      <dgm:spPr/>
    </dgm:pt>
    <dgm:pt modelId="{FEB44A18-FE35-4068-BF85-A4E050E35179}" type="pres">
      <dgm:prSet presAssocID="{190848E2-06A6-4225-9973-65D300155412}" presName="sibTrans" presStyleCnt="0"/>
      <dgm:spPr/>
    </dgm:pt>
    <dgm:pt modelId="{7F48169D-3808-4555-A303-3E783C969BB5}" type="pres">
      <dgm:prSet presAssocID="{3D8ABA3A-E2E3-4D34-8AB1-E452F16916A6}" presName="compositeNode" presStyleCnt="0">
        <dgm:presLayoutVars>
          <dgm:bulletEnabled val="1"/>
        </dgm:presLayoutVars>
      </dgm:prSet>
      <dgm:spPr/>
    </dgm:pt>
    <dgm:pt modelId="{E3A87407-B4B9-40BA-B89F-84080FAAD1B5}" type="pres">
      <dgm:prSet presAssocID="{3D8ABA3A-E2E3-4D34-8AB1-E452F16916A6}" presName="bgRect" presStyleLbl="bgAccFollowNode1" presStyleIdx="4" presStyleCnt="5"/>
      <dgm:spPr/>
    </dgm:pt>
    <dgm:pt modelId="{F1AD6A35-838B-49A0-931F-2B292A8BB622}" type="pres">
      <dgm:prSet presAssocID="{F3D6EEAA-0F22-4EBE-A859-3DC595627FD9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3F5FB329-F1C5-43FC-B129-B265528182EA}" type="pres">
      <dgm:prSet presAssocID="{3D8ABA3A-E2E3-4D34-8AB1-E452F16916A6}" presName="bottomLine" presStyleLbl="alignNode1" presStyleIdx="9" presStyleCnt="10">
        <dgm:presLayoutVars/>
      </dgm:prSet>
      <dgm:spPr/>
    </dgm:pt>
    <dgm:pt modelId="{2E058F2F-F5D7-4897-A4FA-444B6375D241}" type="pres">
      <dgm:prSet presAssocID="{3D8ABA3A-E2E3-4D34-8AB1-E452F16916A6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EDF9B004-D235-4241-880B-6723D42E9B98}" type="presOf" srcId="{190848E2-06A6-4225-9973-65D300155412}" destId="{4E7F1A51-F578-47AD-ADC4-6322F50C76ED}" srcOrd="0" destOrd="0" presId="urn:microsoft.com/office/officeart/2016/7/layout/BasicLinearProcessNumbered"/>
    <dgm:cxn modelId="{5DA1D20D-33F9-48C0-8A1D-7B1373B5EDA6}" type="presOf" srcId="{F3D6EEAA-0F22-4EBE-A859-3DC595627FD9}" destId="{F1AD6A35-838B-49A0-931F-2B292A8BB622}" srcOrd="0" destOrd="0" presId="urn:microsoft.com/office/officeart/2016/7/layout/BasicLinearProcessNumbered"/>
    <dgm:cxn modelId="{1BF4060E-B7E3-4862-BD4C-4312322FF174}" type="presOf" srcId="{3B43B01C-124A-4109-9BC2-88F396DFCDCD}" destId="{BB6BB14D-C532-40EA-9CD8-315E46E5DF8B}" srcOrd="0" destOrd="0" presId="urn:microsoft.com/office/officeart/2016/7/layout/BasicLinearProcessNumbered"/>
    <dgm:cxn modelId="{D26D0921-D337-40E1-B020-FDFFBAB5F380}" srcId="{EFD400A3-B54A-4006-BC0D-98D2C431A43F}" destId="{D55C96F9-7687-48CF-9845-B5671FBB1660}" srcOrd="0" destOrd="0" parTransId="{44D37059-4A77-498E-AD19-77D057201678}" sibTransId="{224CDCDE-C275-4E04-8EA9-67F2CA29F218}"/>
    <dgm:cxn modelId="{A663FF21-5C8E-4268-85D5-1D6762224773}" type="presOf" srcId="{932C69D7-A22B-401B-8227-626BAA996177}" destId="{C0ED2735-B2C4-40AC-B399-92AA2F44CB3A}" srcOrd="1" destOrd="0" presId="urn:microsoft.com/office/officeart/2016/7/layout/BasicLinearProcessNumbered"/>
    <dgm:cxn modelId="{D52C212F-CA8E-41EA-A0A7-9CD5853C648E}" srcId="{EFD400A3-B54A-4006-BC0D-98D2C431A43F}" destId="{3D8ABA3A-E2E3-4D34-8AB1-E452F16916A6}" srcOrd="4" destOrd="0" parTransId="{6130D863-6A65-4B79-A92B-56134B2815E9}" sibTransId="{F3D6EEAA-0F22-4EBE-A859-3DC595627FD9}"/>
    <dgm:cxn modelId="{1997A440-C84C-4E71-A618-4DEB80A1829D}" type="presOf" srcId="{3CE4C7FD-7564-4B57-A94A-E55828007F62}" destId="{1990FB1F-8A64-40F5-8429-58DB96E1BD98}" srcOrd="0" destOrd="0" presId="urn:microsoft.com/office/officeart/2016/7/layout/BasicLinearProcessNumbered"/>
    <dgm:cxn modelId="{0C0A8161-34A2-420B-9F8C-4E9F6000CC82}" srcId="{EFD400A3-B54A-4006-BC0D-98D2C431A43F}" destId="{932C69D7-A22B-401B-8227-626BAA996177}" srcOrd="2" destOrd="0" parTransId="{6DF1FFA7-E356-4FEE-A9CE-3D036AD3A03D}" sibTransId="{F7F7DCB7-85AE-427F-8056-52DF2A96634C}"/>
    <dgm:cxn modelId="{1601D56F-1B01-43A1-90D6-97AA43DD9BB3}" type="presOf" srcId="{224CDCDE-C275-4E04-8EA9-67F2CA29F218}" destId="{B7B2E2E0-8D83-4C4B-B28D-7AE5D0AA0919}" srcOrd="0" destOrd="0" presId="urn:microsoft.com/office/officeart/2016/7/layout/BasicLinearProcessNumbered"/>
    <dgm:cxn modelId="{86D47E7F-76C4-49B9-9354-43C1666F77B6}" srcId="{EFD400A3-B54A-4006-BC0D-98D2C431A43F}" destId="{09633CF9-63C7-45D0-A6FF-2AECD6E1F0A8}" srcOrd="1" destOrd="0" parTransId="{C69F0A24-8228-40BC-920B-41C3A4ABCAE1}" sibTransId="{3B43B01C-124A-4109-9BC2-88F396DFCDCD}"/>
    <dgm:cxn modelId="{1A8F5090-E1B3-4893-812C-B9A0BCCD283F}" type="presOf" srcId="{3D8ABA3A-E2E3-4D34-8AB1-E452F16916A6}" destId="{2E058F2F-F5D7-4897-A4FA-444B6375D241}" srcOrd="1" destOrd="0" presId="urn:microsoft.com/office/officeart/2016/7/layout/BasicLinearProcessNumbered"/>
    <dgm:cxn modelId="{85B429A3-330D-4AE8-A5EE-48E3FD148C9B}" type="presOf" srcId="{F7F7DCB7-85AE-427F-8056-52DF2A96634C}" destId="{7515568D-6822-4031-99FD-6CD0268603BB}" srcOrd="0" destOrd="0" presId="urn:microsoft.com/office/officeart/2016/7/layout/BasicLinearProcessNumbered"/>
    <dgm:cxn modelId="{80DEEEA5-356E-41ED-939C-5C0BCD6C810A}" type="presOf" srcId="{D55C96F9-7687-48CF-9845-B5671FBB1660}" destId="{AE6FF18A-333E-4E71-8AA0-E59578FE0EA6}" srcOrd="1" destOrd="0" presId="urn:microsoft.com/office/officeart/2016/7/layout/BasicLinearProcessNumbered"/>
    <dgm:cxn modelId="{8B73A2A9-C701-4A80-9558-EAEEFB4C2267}" type="presOf" srcId="{D55C96F9-7687-48CF-9845-B5671FBB1660}" destId="{E1F80450-F487-43F3-97F7-FBFDB2FCF224}" srcOrd="0" destOrd="0" presId="urn:microsoft.com/office/officeart/2016/7/layout/BasicLinearProcessNumbered"/>
    <dgm:cxn modelId="{709287B5-194D-4F3B-805B-28707839AAC5}" srcId="{EFD400A3-B54A-4006-BC0D-98D2C431A43F}" destId="{3CE4C7FD-7564-4B57-A94A-E55828007F62}" srcOrd="3" destOrd="0" parTransId="{B0436179-812D-4A8C-9062-03050F7E1253}" sibTransId="{190848E2-06A6-4225-9973-65D300155412}"/>
    <dgm:cxn modelId="{681B72B7-07DB-4507-93BB-FE82C7B05247}" type="presOf" srcId="{EFD400A3-B54A-4006-BC0D-98D2C431A43F}" destId="{25A15F96-802C-4128-AAD2-644103B6FDEE}" srcOrd="0" destOrd="0" presId="urn:microsoft.com/office/officeart/2016/7/layout/BasicLinearProcessNumbered"/>
    <dgm:cxn modelId="{EBE965C1-2151-455A-9C68-C49E90129748}" type="presOf" srcId="{09633CF9-63C7-45D0-A6FF-2AECD6E1F0A8}" destId="{76345C91-CE2E-4191-9C10-68B6CD022DB5}" srcOrd="1" destOrd="0" presId="urn:microsoft.com/office/officeart/2016/7/layout/BasicLinearProcessNumbered"/>
    <dgm:cxn modelId="{747AD2D7-73AC-4E86-977F-A4CEF766BE3C}" type="presOf" srcId="{09633CF9-63C7-45D0-A6FF-2AECD6E1F0A8}" destId="{C192AEDF-CDE3-4B3F-A612-1534125227B7}" srcOrd="0" destOrd="0" presId="urn:microsoft.com/office/officeart/2016/7/layout/BasicLinearProcessNumbered"/>
    <dgm:cxn modelId="{5828D8DA-75C2-48D6-8878-C9C33A3FDA49}" type="presOf" srcId="{3D8ABA3A-E2E3-4D34-8AB1-E452F16916A6}" destId="{E3A87407-B4B9-40BA-B89F-84080FAAD1B5}" srcOrd="0" destOrd="0" presId="urn:microsoft.com/office/officeart/2016/7/layout/BasicLinearProcessNumbered"/>
    <dgm:cxn modelId="{46F23CED-12B1-4DB7-B0C4-66717FBDA7A1}" type="presOf" srcId="{932C69D7-A22B-401B-8227-626BAA996177}" destId="{7F878DE6-75D9-4CDF-ACC0-DA80D6C5FECE}" srcOrd="0" destOrd="0" presId="urn:microsoft.com/office/officeart/2016/7/layout/BasicLinearProcessNumbered"/>
    <dgm:cxn modelId="{A1A128FD-0FDD-4E8B-B9B8-C66A47421263}" type="presOf" srcId="{3CE4C7FD-7564-4B57-A94A-E55828007F62}" destId="{88FFEE70-5EE5-4DC0-96E0-772729DC4180}" srcOrd="1" destOrd="0" presId="urn:microsoft.com/office/officeart/2016/7/layout/BasicLinearProcessNumbered"/>
    <dgm:cxn modelId="{13822538-B7D0-4146-B61C-90E9A641592B}" type="presParOf" srcId="{25A15F96-802C-4128-AAD2-644103B6FDEE}" destId="{C9A56678-0385-454C-8EFD-191D48E6F322}" srcOrd="0" destOrd="0" presId="urn:microsoft.com/office/officeart/2016/7/layout/BasicLinearProcessNumbered"/>
    <dgm:cxn modelId="{2EF7FE66-6F14-478B-8516-1147314FB799}" type="presParOf" srcId="{C9A56678-0385-454C-8EFD-191D48E6F322}" destId="{E1F80450-F487-43F3-97F7-FBFDB2FCF224}" srcOrd="0" destOrd="0" presId="urn:microsoft.com/office/officeart/2016/7/layout/BasicLinearProcessNumbered"/>
    <dgm:cxn modelId="{660E01BA-4E49-46B4-A5F2-60FE6737EAE9}" type="presParOf" srcId="{C9A56678-0385-454C-8EFD-191D48E6F322}" destId="{B7B2E2E0-8D83-4C4B-B28D-7AE5D0AA0919}" srcOrd="1" destOrd="0" presId="urn:microsoft.com/office/officeart/2016/7/layout/BasicLinearProcessNumbered"/>
    <dgm:cxn modelId="{4D098548-49D9-4FD0-A8DA-8735C74EAA54}" type="presParOf" srcId="{C9A56678-0385-454C-8EFD-191D48E6F322}" destId="{543F811E-2797-407D-BF81-2A497D491871}" srcOrd="2" destOrd="0" presId="urn:microsoft.com/office/officeart/2016/7/layout/BasicLinearProcessNumbered"/>
    <dgm:cxn modelId="{36D23D7E-D431-4A0E-ABCE-BBDAC5031DF7}" type="presParOf" srcId="{C9A56678-0385-454C-8EFD-191D48E6F322}" destId="{AE6FF18A-333E-4E71-8AA0-E59578FE0EA6}" srcOrd="3" destOrd="0" presId="urn:microsoft.com/office/officeart/2016/7/layout/BasicLinearProcessNumbered"/>
    <dgm:cxn modelId="{DA57766E-CC01-440C-8239-A5B3F25B6227}" type="presParOf" srcId="{25A15F96-802C-4128-AAD2-644103B6FDEE}" destId="{E765B589-5BB7-40B9-A95F-0C2DCB9800F8}" srcOrd="1" destOrd="0" presId="urn:microsoft.com/office/officeart/2016/7/layout/BasicLinearProcessNumbered"/>
    <dgm:cxn modelId="{A9FD4886-6878-411C-A012-BED3371EA201}" type="presParOf" srcId="{25A15F96-802C-4128-AAD2-644103B6FDEE}" destId="{2A1D4C1A-DD52-4ABD-8BFD-60469DBBA479}" srcOrd="2" destOrd="0" presId="urn:microsoft.com/office/officeart/2016/7/layout/BasicLinearProcessNumbered"/>
    <dgm:cxn modelId="{18AC43C7-90AA-41A6-ACD2-32D56DB99CF5}" type="presParOf" srcId="{2A1D4C1A-DD52-4ABD-8BFD-60469DBBA479}" destId="{C192AEDF-CDE3-4B3F-A612-1534125227B7}" srcOrd="0" destOrd="0" presId="urn:microsoft.com/office/officeart/2016/7/layout/BasicLinearProcessNumbered"/>
    <dgm:cxn modelId="{FA3D6CAB-5B96-45F8-B573-FEA917D249B8}" type="presParOf" srcId="{2A1D4C1A-DD52-4ABD-8BFD-60469DBBA479}" destId="{BB6BB14D-C532-40EA-9CD8-315E46E5DF8B}" srcOrd="1" destOrd="0" presId="urn:microsoft.com/office/officeart/2016/7/layout/BasicLinearProcessNumbered"/>
    <dgm:cxn modelId="{3073FBCA-72F7-4CAE-9C7D-9A767E0E7A1D}" type="presParOf" srcId="{2A1D4C1A-DD52-4ABD-8BFD-60469DBBA479}" destId="{250EB9F0-EAF9-4F52-91C2-8CE1E1A08652}" srcOrd="2" destOrd="0" presId="urn:microsoft.com/office/officeart/2016/7/layout/BasicLinearProcessNumbered"/>
    <dgm:cxn modelId="{3E7D72DB-7836-4254-9F2C-C4FA012929FD}" type="presParOf" srcId="{2A1D4C1A-DD52-4ABD-8BFD-60469DBBA479}" destId="{76345C91-CE2E-4191-9C10-68B6CD022DB5}" srcOrd="3" destOrd="0" presId="urn:microsoft.com/office/officeart/2016/7/layout/BasicLinearProcessNumbered"/>
    <dgm:cxn modelId="{87BE3CF2-EB8E-4896-9620-699F077E1259}" type="presParOf" srcId="{25A15F96-802C-4128-AAD2-644103B6FDEE}" destId="{D2700AEE-454C-4C23-892B-4352E4AA015E}" srcOrd="3" destOrd="0" presId="urn:microsoft.com/office/officeart/2016/7/layout/BasicLinearProcessNumbered"/>
    <dgm:cxn modelId="{BD460766-19BE-4685-9B06-9F3BE5762028}" type="presParOf" srcId="{25A15F96-802C-4128-AAD2-644103B6FDEE}" destId="{A9052C96-671E-4EE5-A354-8A5FECC82C2C}" srcOrd="4" destOrd="0" presId="urn:microsoft.com/office/officeart/2016/7/layout/BasicLinearProcessNumbered"/>
    <dgm:cxn modelId="{71203F84-DC32-4C2C-A23F-D4B0CCEF78AD}" type="presParOf" srcId="{A9052C96-671E-4EE5-A354-8A5FECC82C2C}" destId="{7F878DE6-75D9-4CDF-ACC0-DA80D6C5FECE}" srcOrd="0" destOrd="0" presId="urn:microsoft.com/office/officeart/2016/7/layout/BasicLinearProcessNumbered"/>
    <dgm:cxn modelId="{F0E95004-B8B3-4F09-B4F2-1DC071CCDBFA}" type="presParOf" srcId="{A9052C96-671E-4EE5-A354-8A5FECC82C2C}" destId="{7515568D-6822-4031-99FD-6CD0268603BB}" srcOrd="1" destOrd="0" presId="urn:microsoft.com/office/officeart/2016/7/layout/BasicLinearProcessNumbered"/>
    <dgm:cxn modelId="{85AAF6BC-27CE-4DD2-BF4E-33CD7E75E846}" type="presParOf" srcId="{A9052C96-671E-4EE5-A354-8A5FECC82C2C}" destId="{1007A790-D22A-4F2C-8D31-C70F47197F36}" srcOrd="2" destOrd="0" presId="urn:microsoft.com/office/officeart/2016/7/layout/BasicLinearProcessNumbered"/>
    <dgm:cxn modelId="{F528C860-9323-412C-AF51-0D48B6266E3F}" type="presParOf" srcId="{A9052C96-671E-4EE5-A354-8A5FECC82C2C}" destId="{C0ED2735-B2C4-40AC-B399-92AA2F44CB3A}" srcOrd="3" destOrd="0" presId="urn:microsoft.com/office/officeart/2016/7/layout/BasicLinearProcessNumbered"/>
    <dgm:cxn modelId="{EE49DF5A-13B9-4781-90D4-2F657BA7A44E}" type="presParOf" srcId="{25A15F96-802C-4128-AAD2-644103B6FDEE}" destId="{519600C2-758C-4A4A-A3B0-D7E0FB0EBA85}" srcOrd="5" destOrd="0" presId="urn:microsoft.com/office/officeart/2016/7/layout/BasicLinearProcessNumbered"/>
    <dgm:cxn modelId="{E9572E78-A120-4476-869D-C86DDF3E4FC4}" type="presParOf" srcId="{25A15F96-802C-4128-AAD2-644103B6FDEE}" destId="{6D015AC3-FD18-42C4-8202-873164376D4E}" srcOrd="6" destOrd="0" presId="urn:microsoft.com/office/officeart/2016/7/layout/BasicLinearProcessNumbered"/>
    <dgm:cxn modelId="{32DE15A4-3D48-4129-B546-6E66F99CC5C5}" type="presParOf" srcId="{6D015AC3-FD18-42C4-8202-873164376D4E}" destId="{1990FB1F-8A64-40F5-8429-58DB96E1BD98}" srcOrd="0" destOrd="0" presId="urn:microsoft.com/office/officeart/2016/7/layout/BasicLinearProcessNumbered"/>
    <dgm:cxn modelId="{053B9369-562E-414C-9214-9CA6D9EBA5E1}" type="presParOf" srcId="{6D015AC3-FD18-42C4-8202-873164376D4E}" destId="{4E7F1A51-F578-47AD-ADC4-6322F50C76ED}" srcOrd="1" destOrd="0" presId="urn:microsoft.com/office/officeart/2016/7/layout/BasicLinearProcessNumbered"/>
    <dgm:cxn modelId="{B64B2CDF-E70E-4A65-B220-C11E7628EF47}" type="presParOf" srcId="{6D015AC3-FD18-42C4-8202-873164376D4E}" destId="{F78F1BDA-8D4C-4E86-862E-3D0A7C656A32}" srcOrd="2" destOrd="0" presId="urn:microsoft.com/office/officeart/2016/7/layout/BasicLinearProcessNumbered"/>
    <dgm:cxn modelId="{7BD16942-3B40-463C-86BD-0606AACC1067}" type="presParOf" srcId="{6D015AC3-FD18-42C4-8202-873164376D4E}" destId="{88FFEE70-5EE5-4DC0-96E0-772729DC4180}" srcOrd="3" destOrd="0" presId="urn:microsoft.com/office/officeart/2016/7/layout/BasicLinearProcessNumbered"/>
    <dgm:cxn modelId="{EF454826-9359-4284-9B3B-8F7F542D8AEF}" type="presParOf" srcId="{25A15F96-802C-4128-AAD2-644103B6FDEE}" destId="{FEB44A18-FE35-4068-BF85-A4E050E35179}" srcOrd="7" destOrd="0" presId="urn:microsoft.com/office/officeart/2016/7/layout/BasicLinearProcessNumbered"/>
    <dgm:cxn modelId="{5153DA88-A593-4457-9D94-5C2A3429DEAF}" type="presParOf" srcId="{25A15F96-802C-4128-AAD2-644103B6FDEE}" destId="{7F48169D-3808-4555-A303-3E783C969BB5}" srcOrd="8" destOrd="0" presId="urn:microsoft.com/office/officeart/2016/7/layout/BasicLinearProcessNumbered"/>
    <dgm:cxn modelId="{B7CD2EA5-2DC8-4DD6-9A0D-3EBC3E78C24D}" type="presParOf" srcId="{7F48169D-3808-4555-A303-3E783C969BB5}" destId="{E3A87407-B4B9-40BA-B89F-84080FAAD1B5}" srcOrd="0" destOrd="0" presId="urn:microsoft.com/office/officeart/2016/7/layout/BasicLinearProcessNumbered"/>
    <dgm:cxn modelId="{0D5AFDD2-DA6F-4DB0-8F5A-07956934799B}" type="presParOf" srcId="{7F48169D-3808-4555-A303-3E783C969BB5}" destId="{F1AD6A35-838B-49A0-931F-2B292A8BB622}" srcOrd="1" destOrd="0" presId="urn:microsoft.com/office/officeart/2016/7/layout/BasicLinearProcessNumbered"/>
    <dgm:cxn modelId="{367C678D-6568-4CD1-9B92-45C9610C20F9}" type="presParOf" srcId="{7F48169D-3808-4555-A303-3E783C969BB5}" destId="{3F5FB329-F1C5-43FC-B129-B265528182EA}" srcOrd="2" destOrd="0" presId="urn:microsoft.com/office/officeart/2016/7/layout/BasicLinearProcessNumbered"/>
    <dgm:cxn modelId="{88ABB517-2A6E-4A68-AB97-D432CF188347}" type="presParOf" srcId="{7F48169D-3808-4555-A303-3E783C969BB5}" destId="{2E058F2F-F5D7-4897-A4FA-444B6375D241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BACDB-C3DE-4F49-B23B-D1122C133F19}">
      <dsp:nvSpPr>
        <dsp:cNvPr id="0" name=""/>
        <dsp:cNvSpPr/>
      </dsp:nvSpPr>
      <dsp:spPr>
        <a:xfrm>
          <a:off x="562927" y="536506"/>
          <a:ext cx="1445998" cy="144599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5EF8C-15CF-467D-BD7D-BFCEFE697D67}">
      <dsp:nvSpPr>
        <dsp:cNvPr id="0" name=""/>
        <dsp:cNvSpPr/>
      </dsp:nvSpPr>
      <dsp:spPr>
        <a:xfrm>
          <a:off x="871091" y="844670"/>
          <a:ext cx="829671" cy="8296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09789D-ACDF-4143-81C8-8DB3EF598EAA}">
      <dsp:nvSpPr>
        <dsp:cNvPr id="0" name=""/>
        <dsp:cNvSpPr/>
      </dsp:nvSpPr>
      <dsp:spPr>
        <a:xfrm>
          <a:off x="100682" y="24328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Is it the TRUTH? </a:t>
          </a:r>
          <a:endParaRPr lang="en-US" sz="1700" kern="1200"/>
        </a:p>
      </dsp:txBody>
      <dsp:txXfrm>
        <a:off x="100682" y="2432898"/>
        <a:ext cx="2370489" cy="720000"/>
      </dsp:txXfrm>
    </dsp:sp>
    <dsp:sp modelId="{20B016DB-F126-4D35-ABCF-7B100D27DCD0}">
      <dsp:nvSpPr>
        <dsp:cNvPr id="0" name=""/>
        <dsp:cNvSpPr/>
      </dsp:nvSpPr>
      <dsp:spPr>
        <a:xfrm>
          <a:off x="3348252" y="536506"/>
          <a:ext cx="1445998" cy="144599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03C7E-0664-4DE8-A146-CFBD9AEB84D3}">
      <dsp:nvSpPr>
        <dsp:cNvPr id="0" name=""/>
        <dsp:cNvSpPr/>
      </dsp:nvSpPr>
      <dsp:spPr>
        <a:xfrm>
          <a:off x="3656416" y="844670"/>
          <a:ext cx="829671" cy="8296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477A0-9AE9-44F5-A265-B640DD815506}">
      <dsp:nvSpPr>
        <dsp:cNvPr id="0" name=""/>
        <dsp:cNvSpPr/>
      </dsp:nvSpPr>
      <dsp:spPr>
        <a:xfrm>
          <a:off x="2886007" y="24328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Is it FAIR to all concerned? </a:t>
          </a:r>
          <a:endParaRPr lang="en-US" sz="1700" kern="1200"/>
        </a:p>
      </dsp:txBody>
      <dsp:txXfrm>
        <a:off x="2886007" y="2432898"/>
        <a:ext cx="2370489" cy="720000"/>
      </dsp:txXfrm>
    </dsp:sp>
    <dsp:sp modelId="{6E64AA5E-8265-4885-B352-24B37CBB30E1}">
      <dsp:nvSpPr>
        <dsp:cNvPr id="0" name=""/>
        <dsp:cNvSpPr/>
      </dsp:nvSpPr>
      <dsp:spPr>
        <a:xfrm>
          <a:off x="6133577" y="536506"/>
          <a:ext cx="1445998" cy="144599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8E11B5-BBC4-4883-8219-EF42622D2B15}">
      <dsp:nvSpPr>
        <dsp:cNvPr id="0" name=""/>
        <dsp:cNvSpPr/>
      </dsp:nvSpPr>
      <dsp:spPr>
        <a:xfrm>
          <a:off x="6441741" y="844670"/>
          <a:ext cx="829671" cy="8296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2C40F-3B70-4E75-90B0-5FCBE95018B7}">
      <dsp:nvSpPr>
        <dsp:cNvPr id="0" name=""/>
        <dsp:cNvSpPr/>
      </dsp:nvSpPr>
      <dsp:spPr>
        <a:xfrm>
          <a:off x="5671332" y="24328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Will it build GOODWILL and BETTER FRIENDSHIPS? </a:t>
          </a:r>
          <a:endParaRPr lang="en-US" sz="1700" kern="1200"/>
        </a:p>
      </dsp:txBody>
      <dsp:txXfrm>
        <a:off x="5671332" y="2432898"/>
        <a:ext cx="2370489" cy="720000"/>
      </dsp:txXfrm>
    </dsp:sp>
    <dsp:sp modelId="{C9DEB30F-3B9C-4E47-A5D4-AE3B6FA3506D}">
      <dsp:nvSpPr>
        <dsp:cNvPr id="0" name=""/>
        <dsp:cNvSpPr/>
      </dsp:nvSpPr>
      <dsp:spPr>
        <a:xfrm>
          <a:off x="8918902" y="536506"/>
          <a:ext cx="1445998" cy="144599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3D2AA9-E7D4-491B-AAC9-7485C27B1A86}">
      <dsp:nvSpPr>
        <dsp:cNvPr id="0" name=""/>
        <dsp:cNvSpPr/>
      </dsp:nvSpPr>
      <dsp:spPr>
        <a:xfrm>
          <a:off x="9227066" y="844670"/>
          <a:ext cx="829671" cy="8296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1EC92-B75E-49FB-8881-1B96D2E5A64E}">
      <dsp:nvSpPr>
        <dsp:cNvPr id="0" name=""/>
        <dsp:cNvSpPr/>
      </dsp:nvSpPr>
      <dsp:spPr>
        <a:xfrm>
          <a:off x="8456657" y="24328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Will it be BENEFICIAL to all concerned?</a:t>
          </a:r>
          <a:endParaRPr lang="en-US" sz="1700" kern="1200"/>
        </a:p>
      </dsp:txBody>
      <dsp:txXfrm>
        <a:off x="8456657" y="2432898"/>
        <a:ext cx="2370489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9E3A2-6D51-42A6-A6AB-23E031FA7C0B}">
      <dsp:nvSpPr>
        <dsp:cNvPr id="0" name=""/>
        <dsp:cNvSpPr/>
      </dsp:nvSpPr>
      <dsp:spPr>
        <a:xfrm>
          <a:off x="380489" y="0"/>
          <a:ext cx="5530735" cy="5530735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60D9E-0D4A-46F8-BF65-5F09095CCC61}">
      <dsp:nvSpPr>
        <dsp:cNvPr id="0" name=""/>
        <dsp:cNvSpPr/>
      </dsp:nvSpPr>
      <dsp:spPr>
        <a:xfrm>
          <a:off x="905909" y="525419"/>
          <a:ext cx="2156986" cy="215698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Regular check-ins </a:t>
          </a:r>
          <a:endParaRPr lang="en-US" sz="2000" kern="1200"/>
        </a:p>
      </dsp:txBody>
      <dsp:txXfrm>
        <a:off x="1011204" y="630714"/>
        <a:ext cx="1946396" cy="1946396"/>
      </dsp:txXfrm>
    </dsp:sp>
    <dsp:sp modelId="{D5E708F4-DDF6-46E7-9D24-15E8468C0291}">
      <dsp:nvSpPr>
        <dsp:cNvPr id="0" name=""/>
        <dsp:cNvSpPr/>
      </dsp:nvSpPr>
      <dsp:spPr>
        <a:xfrm>
          <a:off x="3228818" y="525419"/>
          <a:ext cx="2156986" cy="2156986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Clear roles </a:t>
          </a:r>
          <a:endParaRPr lang="en-US" sz="2000" kern="1200"/>
        </a:p>
      </dsp:txBody>
      <dsp:txXfrm>
        <a:off x="3334113" y="630714"/>
        <a:ext cx="1946396" cy="1946396"/>
      </dsp:txXfrm>
    </dsp:sp>
    <dsp:sp modelId="{D2308CB6-8C82-4DB2-BA2A-0BD29C37C070}">
      <dsp:nvSpPr>
        <dsp:cNvPr id="0" name=""/>
        <dsp:cNvSpPr/>
      </dsp:nvSpPr>
      <dsp:spPr>
        <a:xfrm>
          <a:off x="905909" y="2848328"/>
          <a:ext cx="2156986" cy="2156986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Agreed communication norms </a:t>
          </a:r>
          <a:endParaRPr lang="en-US" sz="2000" kern="1200"/>
        </a:p>
      </dsp:txBody>
      <dsp:txXfrm>
        <a:off x="1011204" y="2953623"/>
        <a:ext cx="1946396" cy="1946396"/>
      </dsp:txXfrm>
    </dsp:sp>
    <dsp:sp modelId="{50426C82-3109-4EDE-B6F8-2386574DD5FA}">
      <dsp:nvSpPr>
        <dsp:cNvPr id="0" name=""/>
        <dsp:cNvSpPr/>
      </dsp:nvSpPr>
      <dsp:spPr>
        <a:xfrm>
          <a:off x="3228818" y="2848328"/>
          <a:ext cx="2156986" cy="2156986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/>
            <a:t>“What’s working / what’s not” reviews </a:t>
          </a:r>
          <a:endParaRPr lang="en-US" sz="2000" kern="1200"/>
        </a:p>
      </dsp:txBody>
      <dsp:txXfrm>
        <a:off x="3334113" y="2953623"/>
        <a:ext cx="1946396" cy="194639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38809-B40D-4514-9ABD-7732F7F4CCC9}">
      <dsp:nvSpPr>
        <dsp:cNvPr id="0" name=""/>
        <dsp:cNvSpPr/>
      </dsp:nvSpPr>
      <dsp:spPr>
        <a:xfrm>
          <a:off x="752566" y="1045320"/>
          <a:ext cx="1066720" cy="10667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B2C44-8F2D-4F97-8322-79560F535164}">
      <dsp:nvSpPr>
        <dsp:cNvPr id="0" name=""/>
        <dsp:cNvSpPr/>
      </dsp:nvSpPr>
      <dsp:spPr>
        <a:xfrm>
          <a:off x="100682" y="2427484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/>
            <a:t>Use neutral facilitators </a:t>
          </a:r>
          <a:endParaRPr lang="en-US" sz="1500" kern="1200"/>
        </a:p>
      </dsp:txBody>
      <dsp:txXfrm>
        <a:off x="100682" y="2427484"/>
        <a:ext cx="2370489" cy="720000"/>
      </dsp:txXfrm>
    </dsp:sp>
    <dsp:sp modelId="{DAA02B50-F781-44BE-8A10-ADC4042B7F83}">
      <dsp:nvSpPr>
        <dsp:cNvPr id="0" name=""/>
        <dsp:cNvSpPr/>
      </dsp:nvSpPr>
      <dsp:spPr>
        <a:xfrm>
          <a:off x="3537891" y="1045320"/>
          <a:ext cx="1066720" cy="10667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C14B8-3C67-48F6-A76A-67EF83F1C856}">
      <dsp:nvSpPr>
        <dsp:cNvPr id="0" name=""/>
        <dsp:cNvSpPr/>
      </dsp:nvSpPr>
      <dsp:spPr>
        <a:xfrm>
          <a:off x="2886007" y="2427484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/>
            <a:t>Use mediation </a:t>
          </a:r>
          <a:endParaRPr lang="en-US" sz="1500" kern="1200"/>
        </a:p>
      </dsp:txBody>
      <dsp:txXfrm>
        <a:off x="2886007" y="2427484"/>
        <a:ext cx="2370489" cy="720000"/>
      </dsp:txXfrm>
    </dsp:sp>
    <dsp:sp modelId="{4CD76B9E-DB8D-42D8-91A6-7D4F44B6188A}">
      <dsp:nvSpPr>
        <dsp:cNvPr id="0" name=""/>
        <dsp:cNvSpPr/>
      </dsp:nvSpPr>
      <dsp:spPr>
        <a:xfrm>
          <a:off x="6323216" y="1045320"/>
          <a:ext cx="1066720" cy="10667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0F04B-F65C-47A5-84A5-1D38A2B94342}">
      <dsp:nvSpPr>
        <dsp:cNvPr id="0" name=""/>
        <dsp:cNvSpPr/>
      </dsp:nvSpPr>
      <dsp:spPr>
        <a:xfrm>
          <a:off x="5671332" y="2427484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/>
            <a:t>Focus on solutions </a:t>
          </a:r>
          <a:endParaRPr lang="en-US" sz="1500" kern="1200"/>
        </a:p>
      </dsp:txBody>
      <dsp:txXfrm>
        <a:off x="5671332" y="2427484"/>
        <a:ext cx="2370489" cy="720000"/>
      </dsp:txXfrm>
    </dsp:sp>
    <dsp:sp modelId="{34C49F4E-21F9-42AD-81EF-8D43B684F9C9}">
      <dsp:nvSpPr>
        <dsp:cNvPr id="0" name=""/>
        <dsp:cNvSpPr/>
      </dsp:nvSpPr>
      <dsp:spPr>
        <a:xfrm>
          <a:off x="9108541" y="1045320"/>
          <a:ext cx="1066720" cy="10667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86B61-2525-4028-AB39-8E22636CA22D}">
      <dsp:nvSpPr>
        <dsp:cNvPr id="0" name=""/>
        <dsp:cNvSpPr/>
      </dsp:nvSpPr>
      <dsp:spPr>
        <a:xfrm>
          <a:off x="8456657" y="2427484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Bring in district support through the conflict and resolution team</a:t>
          </a:r>
          <a:endParaRPr lang="en-US" sz="1500" kern="1200" dirty="0"/>
        </a:p>
      </dsp:txBody>
      <dsp:txXfrm>
        <a:off x="8456657" y="2427484"/>
        <a:ext cx="2370489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3592A-007E-42D3-ACDC-CEE4468B7A83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F288A-4A63-42A3-8804-52D8B141D60D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How does our club handle conflict now? </a:t>
          </a:r>
          <a:endParaRPr lang="en-US" sz="2500" kern="1200"/>
        </a:p>
      </dsp:txBody>
      <dsp:txXfrm>
        <a:off x="59990" y="2654049"/>
        <a:ext cx="3226223" cy="720000"/>
      </dsp:txXfrm>
    </dsp:sp>
    <dsp:sp modelId="{EE0506B8-1BC9-4993-8565-3124C9B8500A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A5CA7-7DCB-4A63-AB23-1066248822E2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What could we improve? </a:t>
          </a:r>
          <a:endParaRPr lang="en-US" sz="2500" kern="1200"/>
        </a:p>
      </dsp:txBody>
      <dsp:txXfrm>
        <a:off x="3850802" y="2654049"/>
        <a:ext cx="3226223" cy="720000"/>
      </dsp:txXfrm>
    </dsp:sp>
    <dsp:sp modelId="{87CEAC85-4577-437B-AE6D-4774EFC2831D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F98E7-A33F-48CC-B779-8158076A20D8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One action we will take this month? </a:t>
          </a:r>
          <a:endParaRPr lang="en-US" sz="2500" kern="1200"/>
        </a:p>
      </dsp:txBody>
      <dsp:txXfrm>
        <a:off x="7641615" y="2654049"/>
        <a:ext cx="3226223" cy="720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24C4F-4B35-44C6-A712-A3A30B0E7280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07B9FB-16AD-4ED3-9CD2-8BF1FC7E81B7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kern="1200"/>
            <a:t>Addressing conflict early and often, will lead to better conversations</a:t>
          </a:r>
          <a:endParaRPr lang="en-US" sz="2600" kern="1200"/>
        </a:p>
      </dsp:txBody>
      <dsp:txXfrm>
        <a:off x="398656" y="1088253"/>
        <a:ext cx="2959127" cy="1837317"/>
      </dsp:txXfrm>
    </dsp:sp>
    <dsp:sp modelId="{2910DD80-68A8-452B-960E-70D60FAAA0A6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68562-E1BF-41CF-86E1-B2E33F2F4D30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kern="1200" dirty="0"/>
            <a:t> Stronger clubs</a:t>
          </a:r>
          <a:endParaRPr lang="en-US" sz="2600" kern="1200" dirty="0"/>
        </a:p>
      </dsp:txBody>
      <dsp:txXfrm>
        <a:off x="4155097" y="1088253"/>
        <a:ext cx="2959127" cy="1837317"/>
      </dsp:txXfrm>
    </dsp:sp>
    <dsp:sp modelId="{F9557F35-D2DD-4F30-9BDA-AA515E712CE6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803A8-69C9-473B-A703-88526A0B4EFB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kern="1200"/>
            <a:t> Greater impact</a:t>
          </a:r>
          <a:endParaRPr lang="en-US" sz="2600" kern="1200" dirty="0"/>
        </a:p>
      </dsp:txBody>
      <dsp:txXfrm>
        <a:off x="7911539" y="1088253"/>
        <a:ext cx="2959127" cy="1837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4034E-6CE9-471C-9F39-D6FCB2A8C361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CA8CF-4D2F-4992-BEEC-A8F8E9BDC5F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FA4A0-E8CF-45C0-9FB1-5BA83459CC97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A disagreement based on needs, values, or perceptions </a:t>
          </a:r>
          <a:endParaRPr lang="en-US" sz="2500" kern="1200"/>
        </a:p>
      </dsp:txBody>
      <dsp:txXfrm>
        <a:off x="1844034" y="682"/>
        <a:ext cx="4401230" cy="1596566"/>
      </dsp:txXfrm>
    </dsp:sp>
    <dsp:sp modelId="{F31A653D-DD18-4FEE-91F5-F6B78D83F7C0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04586-01BB-48E1-B360-AC703034744B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D0EC9-D521-4166-A1F5-4FBC34B6EBC3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Often emotional, not just factual </a:t>
          </a:r>
          <a:endParaRPr lang="en-US" sz="2500" kern="1200"/>
        </a:p>
      </dsp:txBody>
      <dsp:txXfrm>
        <a:off x="1844034" y="1996390"/>
        <a:ext cx="4401230" cy="1596566"/>
      </dsp:txXfrm>
    </dsp:sp>
    <dsp:sp modelId="{F59C8452-CEF4-4A93-BEFC-31CB1D05433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899DB-F993-4B55-8501-6960EF9C4AF8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E78D2-EA4E-4C94-BECB-1B516D41FC1D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Can lead to growth when handled well </a:t>
          </a:r>
          <a:endParaRPr lang="en-US" sz="2500" kern="1200"/>
        </a:p>
      </dsp:txBody>
      <dsp:txXfrm>
        <a:off x="1844034" y="3992098"/>
        <a:ext cx="4401230" cy="15965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AA60D-0CE4-4D4D-A842-FFD935AD7C11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i="0" kern="1200" baseline="0"/>
            <a:t>Leadership changes </a:t>
          </a:r>
          <a:endParaRPr lang="en-US" sz="4100" kern="1200"/>
        </a:p>
      </dsp:txBody>
      <dsp:txXfrm>
        <a:off x="0" y="39687"/>
        <a:ext cx="3286125" cy="1971675"/>
      </dsp:txXfrm>
    </dsp:sp>
    <dsp:sp modelId="{B493F23D-AED5-4E28-980E-A5B485E12AC3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i="0" kern="1200" baseline="0"/>
            <a:t>Committee decisions </a:t>
          </a:r>
          <a:endParaRPr lang="en-US" sz="4100" kern="1200"/>
        </a:p>
      </dsp:txBody>
      <dsp:txXfrm>
        <a:off x="3614737" y="39687"/>
        <a:ext cx="3286125" cy="1971675"/>
      </dsp:txXfrm>
    </dsp:sp>
    <dsp:sp modelId="{1A515E63-58D1-4B1E-8CD2-C5869856C5B2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i="0" kern="1200" baseline="0"/>
            <a:t>Workload imbalance </a:t>
          </a:r>
          <a:endParaRPr lang="en-US" sz="4100" kern="1200"/>
        </a:p>
      </dsp:txBody>
      <dsp:txXfrm>
        <a:off x="7229475" y="39687"/>
        <a:ext cx="3286125" cy="1971675"/>
      </dsp:txXfrm>
    </dsp:sp>
    <dsp:sp modelId="{DECDE12C-5E96-44AD-9026-58B9729405A9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i="0" kern="1200" baseline="0"/>
            <a:t>Tradition vs change </a:t>
          </a:r>
          <a:endParaRPr lang="en-US" sz="4100" kern="1200"/>
        </a:p>
      </dsp:txBody>
      <dsp:txXfrm>
        <a:off x="0" y="2339975"/>
        <a:ext cx="3286125" cy="1971675"/>
      </dsp:txXfrm>
    </dsp:sp>
    <dsp:sp modelId="{46BD9CF4-C6DA-4E28-850F-054FA7F5B29B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i="0" kern="1200" baseline="0"/>
            <a:t>Generational differences </a:t>
          </a:r>
          <a:endParaRPr lang="en-US" sz="4100" kern="1200"/>
        </a:p>
      </dsp:txBody>
      <dsp:txXfrm>
        <a:off x="3614737" y="2339975"/>
        <a:ext cx="3286125" cy="1971675"/>
      </dsp:txXfrm>
    </dsp:sp>
    <dsp:sp modelId="{0D9A1B4A-8D59-4E0B-BB1E-2A55A0F71E12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i="0" kern="1200" baseline="0"/>
            <a:t>Service priorities </a:t>
          </a:r>
          <a:endParaRPr lang="en-US" sz="4100" kern="1200"/>
        </a:p>
      </dsp:txBody>
      <dsp:txXfrm>
        <a:off x="7229475" y="2339975"/>
        <a:ext cx="3286125" cy="19716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0EFB2-8DA0-4912-95D7-01B4E78E4C7F}">
      <dsp:nvSpPr>
        <dsp:cNvPr id="0" name=""/>
        <dsp:cNvSpPr/>
      </dsp:nvSpPr>
      <dsp:spPr>
        <a:xfrm>
          <a:off x="0" y="75936"/>
          <a:ext cx="6666833" cy="80927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100" kern="1200"/>
            <a:t>Avoiding </a:t>
          </a:r>
          <a:endParaRPr lang="en-US" sz="3100" kern="1200"/>
        </a:p>
      </dsp:txBody>
      <dsp:txXfrm>
        <a:off x="39506" y="115442"/>
        <a:ext cx="6587821" cy="730262"/>
      </dsp:txXfrm>
    </dsp:sp>
    <dsp:sp modelId="{B03E116C-9221-4465-9441-A096E746D95D}">
      <dsp:nvSpPr>
        <dsp:cNvPr id="0" name=""/>
        <dsp:cNvSpPr/>
      </dsp:nvSpPr>
      <dsp:spPr>
        <a:xfrm>
          <a:off x="0" y="974491"/>
          <a:ext cx="6666833" cy="809274"/>
        </a:xfrm>
        <a:prstGeom prst="round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100" kern="1200"/>
            <a:t>Accommodating </a:t>
          </a:r>
          <a:endParaRPr lang="en-US" sz="3100" kern="1200"/>
        </a:p>
      </dsp:txBody>
      <dsp:txXfrm>
        <a:off x="39506" y="1013997"/>
        <a:ext cx="6587821" cy="730262"/>
      </dsp:txXfrm>
    </dsp:sp>
    <dsp:sp modelId="{62F53D1E-62E2-4FED-BA81-D221E179D019}">
      <dsp:nvSpPr>
        <dsp:cNvPr id="0" name=""/>
        <dsp:cNvSpPr/>
      </dsp:nvSpPr>
      <dsp:spPr>
        <a:xfrm>
          <a:off x="0" y="1873045"/>
          <a:ext cx="6666833" cy="809274"/>
        </a:xfrm>
        <a:prstGeom prst="round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100" kern="1200"/>
            <a:t>Competing </a:t>
          </a:r>
          <a:endParaRPr lang="en-US" sz="3100" kern="1200"/>
        </a:p>
      </dsp:txBody>
      <dsp:txXfrm>
        <a:off x="39506" y="1912551"/>
        <a:ext cx="6587821" cy="730262"/>
      </dsp:txXfrm>
    </dsp:sp>
    <dsp:sp modelId="{426638EB-F8D4-4FE4-AA71-5D7E950D2041}">
      <dsp:nvSpPr>
        <dsp:cNvPr id="0" name=""/>
        <dsp:cNvSpPr/>
      </dsp:nvSpPr>
      <dsp:spPr>
        <a:xfrm>
          <a:off x="0" y="2771600"/>
          <a:ext cx="6666833" cy="809274"/>
        </a:xfrm>
        <a:prstGeom prst="round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100" kern="1200"/>
            <a:t>Compromising </a:t>
          </a:r>
          <a:endParaRPr lang="en-US" sz="3100" kern="1200"/>
        </a:p>
      </dsp:txBody>
      <dsp:txXfrm>
        <a:off x="39506" y="2811106"/>
        <a:ext cx="6587821" cy="730262"/>
      </dsp:txXfrm>
    </dsp:sp>
    <dsp:sp modelId="{EE8813D8-0BC5-4EB7-B41B-B7C0B6A0065B}">
      <dsp:nvSpPr>
        <dsp:cNvPr id="0" name=""/>
        <dsp:cNvSpPr/>
      </dsp:nvSpPr>
      <dsp:spPr>
        <a:xfrm>
          <a:off x="0" y="3670154"/>
          <a:ext cx="6666833" cy="809274"/>
        </a:xfrm>
        <a:prstGeom prst="round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100" kern="1200"/>
            <a:t>Collaborating </a:t>
          </a:r>
          <a:endParaRPr lang="en-US" sz="3100" kern="1200"/>
        </a:p>
      </dsp:txBody>
      <dsp:txXfrm>
        <a:off x="39506" y="3709660"/>
        <a:ext cx="6587821" cy="730262"/>
      </dsp:txXfrm>
    </dsp:sp>
    <dsp:sp modelId="{384E3294-B1D9-465C-B80F-8C48872C5090}">
      <dsp:nvSpPr>
        <dsp:cNvPr id="0" name=""/>
        <dsp:cNvSpPr/>
      </dsp:nvSpPr>
      <dsp:spPr>
        <a:xfrm>
          <a:off x="0" y="4568708"/>
          <a:ext cx="6666833" cy="809274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100" kern="1200"/>
            <a:t>👉 Reflect: What’s your default?</a:t>
          </a:r>
          <a:endParaRPr lang="en-US" sz="3100" kern="1200"/>
        </a:p>
      </dsp:txBody>
      <dsp:txXfrm>
        <a:off x="39506" y="4608214"/>
        <a:ext cx="6587821" cy="7302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D65DD-AB70-4EC5-97A7-FCAA026B0A1F}">
      <dsp:nvSpPr>
        <dsp:cNvPr id="0" name=""/>
        <dsp:cNvSpPr/>
      </dsp:nvSpPr>
      <dsp:spPr>
        <a:xfrm>
          <a:off x="587715" y="351481"/>
          <a:ext cx="4769703" cy="4769703"/>
        </a:xfrm>
        <a:prstGeom prst="pie">
          <a:avLst>
            <a:gd name="adj1" fmla="val 16200000"/>
            <a:gd name="adj2" fmla="val 2052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/>
            <a:t>Address early </a:t>
          </a:r>
          <a:endParaRPr lang="en-US" sz="1900" kern="1200"/>
        </a:p>
      </dsp:txBody>
      <dsp:txXfrm>
        <a:off x="3075910" y="1153246"/>
        <a:ext cx="1533119" cy="1022079"/>
      </dsp:txXfrm>
    </dsp:sp>
    <dsp:sp modelId="{9D7D5115-8965-40C1-9989-C9E922C3A7D9}">
      <dsp:nvSpPr>
        <dsp:cNvPr id="0" name=""/>
        <dsp:cNvSpPr/>
      </dsp:nvSpPr>
      <dsp:spPr>
        <a:xfrm>
          <a:off x="628598" y="478673"/>
          <a:ext cx="4769703" cy="4769703"/>
        </a:xfrm>
        <a:prstGeom prst="pie">
          <a:avLst>
            <a:gd name="adj1" fmla="val 20520000"/>
            <a:gd name="adj2" fmla="val 324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/>
            <a:t>Private conversation </a:t>
          </a:r>
          <a:endParaRPr lang="en-US" sz="1900" kern="1200"/>
        </a:p>
      </dsp:txBody>
      <dsp:txXfrm>
        <a:off x="3700514" y="2657974"/>
        <a:ext cx="1419554" cy="1135643"/>
      </dsp:txXfrm>
    </dsp:sp>
    <dsp:sp modelId="{6534AA83-F587-4B19-8446-5F8F7EE4BA78}">
      <dsp:nvSpPr>
        <dsp:cNvPr id="0" name=""/>
        <dsp:cNvSpPr/>
      </dsp:nvSpPr>
      <dsp:spPr>
        <a:xfrm>
          <a:off x="520712" y="557033"/>
          <a:ext cx="4769703" cy="4769703"/>
        </a:xfrm>
        <a:prstGeom prst="pie">
          <a:avLst>
            <a:gd name="adj1" fmla="val 3240000"/>
            <a:gd name="adj2" fmla="val 756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/>
            <a:t>Focus on issue, not person </a:t>
          </a:r>
          <a:endParaRPr lang="en-US" sz="1900" kern="1200"/>
        </a:p>
      </dsp:txBody>
      <dsp:txXfrm>
        <a:off x="2224177" y="3907182"/>
        <a:ext cx="1362772" cy="1249208"/>
      </dsp:txXfrm>
    </dsp:sp>
    <dsp:sp modelId="{EDC493E1-A010-4D67-ADD9-053C6E346611}">
      <dsp:nvSpPr>
        <dsp:cNvPr id="0" name=""/>
        <dsp:cNvSpPr/>
      </dsp:nvSpPr>
      <dsp:spPr>
        <a:xfrm>
          <a:off x="412825" y="478673"/>
          <a:ext cx="4769703" cy="4769703"/>
        </a:xfrm>
        <a:prstGeom prst="pie">
          <a:avLst>
            <a:gd name="adj1" fmla="val 7560000"/>
            <a:gd name="adj2" fmla="val 1188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/>
            <a:t>Listen actively </a:t>
          </a:r>
          <a:endParaRPr lang="en-US" sz="1900" kern="1200"/>
        </a:p>
      </dsp:txBody>
      <dsp:txXfrm>
        <a:off x="691058" y="2657974"/>
        <a:ext cx="1419554" cy="1135643"/>
      </dsp:txXfrm>
    </dsp:sp>
    <dsp:sp modelId="{D5184039-452F-4F5B-8E33-38D4B9519AEE}">
      <dsp:nvSpPr>
        <dsp:cNvPr id="0" name=""/>
        <dsp:cNvSpPr/>
      </dsp:nvSpPr>
      <dsp:spPr>
        <a:xfrm>
          <a:off x="453709" y="351481"/>
          <a:ext cx="4769703" cy="4769703"/>
        </a:xfrm>
        <a:prstGeom prst="pie">
          <a:avLst>
            <a:gd name="adj1" fmla="val 1188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/>
            <a:t>Agree on next steps</a:t>
          </a:r>
          <a:endParaRPr lang="en-US" sz="1900" kern="1200"/>
        </a:p>
      </dsp:txBody>
      <dsp:txXfrm>
        <a:off x="1202098" y="1153246"/>
        <a:ext cx="1533119" cy="1022079"/>
      </dsp:txXfrm>
    </dsp:sp>
    <dsp:sp modelId="{C381980E-6D38-46C4-B8FC-DAC82CB49E68}">
      <dsp:nvSpPr>
        <dsp:cNvPr id="0" name=""/>
        <dsp:cNvSpPr/>
      </dsp:nvSpPr>
      <dsp:spPr>
        <a:xfrm>
          <a:off x="292222" y="56214"/>
          <a:ext cx="5360238" cy="5360238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B5C7A-01EE-4821-BBE2-394E94DE4FA0}">
      <dsp:nvSpPr>
        <dsp:cNvPr id="0" name=""/>
        <dsp:cNvSpPr/>
      </dsp:nvSpPr>
      <dsp:spPr>
        <a:xfrm>
          <a:off x="333660" y="183364"/>
          <a:ext cx="5360238" cy="536023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0D756-58A7-4E3C-9616-32CF137A5745}">
      <dsp:nvSpPr>
        <dsp:cNvPr id="0" name=""/>
        <dsp:cNvSpPr/>
      </dsp:nvSpPr>
      <dsp:spPr>
        <a:xfrm>
          <a:off x="225444" y="261963"/>
          <a:ext cx="5360238" cy="536023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F3308-09EE-4D4A-AE8B-5B495F6A7A8E}">
      <dsp:nvSpPr>
        <dsp:cNvPr id="0" name=""/>
        <dsp:cNvSpPr/>
      </dsp:nvSpPr>
      <dsp:spPr>
        <a:xfrm>
          <a:off x="117228" y="183364"/>
          <a:ext cx="5360238" cy="536023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CC64B-6BAC-4C34-9C51-1A44BE3ADA9B}">
      <dsp:nvSpPr>
        <dsp:cNvPr id="0" name=""/>
        <dsp:cNvSpPr/>
      </dsp:nvSpPr>
      <dsp:spPr>
        <a:xfrm>
          <a:off x="158666" y="56214"/>
          <a:ext cx="5360238" cy="536023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2B022-83D2-4314-8A44-511D7F1ECCBC}">
      <dsp:nvSpPr>
        <dsp:cNvPr id="0" name=""/>
        <dsp:cNvSpPr/>
      </dsp:nvSpPr>
      <dsp:spPr>
        <a:xfrm>
          <a:off x="684914" y="1016402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11EBB-5EDC-4FA7-A959-EC3131BC1484}">
      <dsp:nvSpPr>
        <dsp:cNvPr id="0" name=""/>
        <dsp:cNvSpPr/>
      </dsp:nvSpPr>
      <dsp:spPr>
        <a:xfrm>
          <a:off x="918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BDE78-6D35-48A6-96E5-E9C5F0B78CA2}">
      <dsp:nvSpPr>
        <dsp:cNvPr id="0" name=""/>
        <dsp:cNvSpPr/>
      </dsp:nvSpPr>
      <dsp:spPr>
        <a:xfrm>
          <a:off x="333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“I’ve noticed…” </a:t>
          </a:r>
          <a:endParaRPr lang="en-US" sz="1700" kern="1200"/>
        </a:p>
      </dsp:txBody>
      <dsp:txXfrm>
        <a:off x="333914" y="2456402"/>
        <a:ext cx="1800000" cy="720000"/>
      </dsp:txXfrm>
    </dsp:sp>
    <dsp:sp modelId="{D6D0E560-80C3-4C89-8312-45FDA3510952}">
      <dsp:nvSpPr>
        <dsp:cNvPr id="0" name=""/>
        <dsp:cNvSpPr/>
      </dsp:nvSpPr>
      <dsp:spPr>
        <a:xfrm>
          <a:off x="2799914" y="1016402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74DA6A-90DA-45CA-A034-D90AF06AF088}">
      <dsp:nvSpPr>
        <dsp:cNvPr id="0" name=""/>
        <dsp:cNvSpPr/>
      </dsp:nvSpPr>
      <dsp:spPr>
        <a:xfrm>
          <a:off x="3033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7C837-B38E-4C1A-AD95-DBE6F8712721}">
      <dsp:nvSpPr>
        <dsp:cNvPr id="0" name=""/>
        <dsp:cNvSpPr/>
      </dsp:nvSpPr>
      <dsp:spPr>
        <a:xfrm>
          <a:off x="2448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“I’m concerned about…” </a:t>
          </a:r>
          <a:endParaRPr lang="en-US" sz="1700" kern="1200"/>
        </a:p>
      </dsp:txBody>
      <dsp:txXfrm>
        <a:off x="2448914" y="2456402"/>
        <a:ext cx="1800000" cy="720000"/>
      </dsp:txXfrm>
    </dsp:sp>
    <dsp:sp modelId="{1978C1B6-9057-4E30-992F-97173CC547C6}">
      <dsp:nvSpPr>
        <dsp:cNvPr id="0" name=""/>
        <dsp:cNvSpPr/>
      </dsp:nvSpPr>
      <dsp:spPr>
        <a:xfrm>
          <a:off x="4914914" y="1016402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F7446-9B15-4F29-A1CC-86880E6ED15B}">
      <dsp:nvSpPr>
        <dsp:cNvPr id="0" name=""/>
        <dsp:cNvSpPr/>
      </dsp:nvSpPr>
      <dsp:spPr>
        <a:xfrm>
          <a:off x="5148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035E7-3550-495E-A101-9D1E194D2BF1}">
      <dsp:nvSpPr>
        <dsp:cNvPr id="0" name=""/>
        <dsp:cNvSpPr/>
      </dsp:nvSpPr>
      <dsp:spPr>
        <a:xfrm>
          <a:off x="4563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“Help me understand…” </a:t>
          </a:r>
          <a:endParaRPr lang="en-US" sz="1700" kern="1200"/>
        </a:p>
      </dsp:txBody>
      <dsp:txXfrm>
        <a:off x="4563914" y="2456402"/>
        <a:ext cx="1800000" cy="720000"/>
      </dsp:txXfrm>
    </dsp:sp>
    <dsp:sp modelId="{F9260319-7DEC-4FB4-B50E-64B8DC1D6C94}">
      <dsp:nvSpPr>
        <dsp:cNvPr id="0" name=""/>
        <dsp:cNvSpPr/>
      </dsp:nvSpPr>
      <dsp:spPr>
        <a:xfrm>
          <a:off x="7029914" y="1016402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EFEF3-50FB-42DA-8593-FEE71A4737C5}">
      <dsp:nvSpPr>
        <dsp:cNvPr id="0" name=""/>
        <dsp:cNvSpPr/>
      </dsp:nvSpPr>
      <dsp:spPr>
        <a:xfrm>
          <a:off x="7263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A6D2C-43F9-41A6-9AC1-9C871C924C24}">
      <dsp:nvSpPr>
        <dsp:cNvPr id="0" name=""/>
        <dsp:cNvSpPr/>
      </dsp:nvSpPr>
      <dsp:spPr>
        <a:xfrm>
          <a:off x="6678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“What would a good outcome look like?” </a:t>
          </a:r>
          <a:endParaRPr lang="en-US" sz="1700" kern="1200"/>
        </a:p>
      </dsp:txBody>
      <dsp:txXfrm>
        <a:off x="6678914" y="2456402"/>
        <a:ext cx="1800000" cy="720000"/>
      </dsp:txXfrm>
    </dsp:sp>
    <dsp:sp modelId="{BE3235D7-36A4-4C2C-BDF6-EA1F14188E38}">
      <dsp:nvSpPr>
        <dsp:cNvPr id="0" name=""/>
        <dsp:cNvSpPr/>
      </dsp:nvSpPr>
      <dsp:spPr>
        <a:xfrm>
          <a:off x="9144914" y="1016402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A3A9F-61D2-4E97-A88F-301C3834345E}">
      <dsp:nvSpPr>
        <dsp:cNvPr id="0" name=""/>
        <dsp:cNvSpPr/>
      </dsp:nvSpPr>
      <dsp:spPr>
        <a:xfrm>
          <a:off x="9378914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86C6F-6A10-4EA3-A193-6E532E511C9D}">
      <dsp:nvSpPr>
        <dsp:cNvPr id="0" name=""/>
        <dsp:cNvSpPr/>
      </dsp:nvSpPr>
      <dsp:spPr>
        <a:xfrm>
          <a:off x="8793914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700" kern="1200"/>
            <a:t>✅ Curious, not accusatory</a:t>
          </a:r>
          <a:endParaRPr lang="en-US" sz="1700" kern="1200"/>
        </a:p>
      </dsp:txBody>
      <dsp:txXfrm>
        <a:off x="8793914" y="2456402"/>
        <a:ext cx="18000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4AD52-4E6F-42E0-BDE1-B4205250614A}">
      <dsp:nvSpPr>
        <dsp:cNvPr id="0" name=""/>
        <dsp:cNvSpPr/>
      </dsp:nvSpPr>
      <dsp:spPr>
        <a:xfrm>
          <a:off x="828914" y="944700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054EE-6B9A-49E4-84AF-32D6EE750DE6}">
      <dsp:nvSpPr>
        <dsp:cNvPr id="0" name=""/>
        <dsp:cNvSpPr/>
      </dsp:nvSpPr>
      <dsp:spPr>
        <a:xfrm>
          <a:off x="333914" y="202470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Gossip or side conversations </a:t>
          </a:r>
          <a:endParaRPr lang="en-US" sz="2300" kern="1200"/>
        </a:p>
      </dsp:txBody>
      <dsp:txXfrm>
        <a:off x="333914" y="2024704"/>
        <a:ext cx="1800000" cy="720000"/>
      </dsp:txXfrm>
    </dsp:sp>
    <dsp:sp modelId="{B1EF4AE4-C00B-42FF-B0E0-582AFC8CCE7D}">
      <dsp:nvSpPr>
        <dsp:cNvPr id="0" name=""/>
        <dsp:cNvSpPr/>
      </dsp:nvSpPr>
      <dsp:spPr>
        <a:xfrm>
          <a:off x="2943914" y="944700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ECE186-F6CC-4367-83FD-62A2F106FF05}">
      <dsp:nvSpPr>
        <dsp:cNvPr id="0" name=""/>
        <dsp:cNvSpPr/>
      </dsp:nvSpPr>
      <dsp:spPr>
        <a:xfrm>
          <a:off x="2448914" y="202470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Email arguments </a:t>
          </a:r>
          <a:endParaRPr lang="en-US" sz="2300" kern="1200"/>
        </a:p>
      </dsp:txBody>
      <dsp:txXfrm>
        <a:off x="2448914" y="2024704"/>
        <a:ext cx="1800000" cy="720000"/>
      </dsp:txXfrm>
    </dsp:sp>
    <dsp:sp modelId="{56988B2C-D568-4EA7-967E-25BFEF16E58E}">
      <dsp:nvSpPr>
        <dsp:cNvPr id="0" name=""/>
        <dsp:cNvSpPr/>
      </dsp:nvSpPr>
      <dsp:spPr>
        <a:xfrm>
          <a:off x="5058914" y="944700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C804F-3652-4A6B-9B66-9859B4D6B6EA}">
      <dsp:nvSpPr>
        <dsp:cNvPr id="0" name=""/>
        <dsp:cNvSpPr/>
      </dsp:nvSpPr>
      <dsp:spPr>
        <a:xfrm>
          <a:off x="4563914" y="202470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Public confrontation </a:t>
          </a:r>
          <a:endParaRPr lang="en-US" sz="2300" kern="1200"/>
        </a:p>
      </dsp:txBody>
      <dsp:txXfrm>
        <a:off x="4563914" y="2024704"/>
        <a:ext cx="1800000" cy="720000"/>
      </dsp:txXfrm>
    </dsp:sp>
    <dsp:sp modelId="{F46D7A28-710B-4B23-A62F-77CBC1DE6190}">
      <dsp:nvSpPr>
        <dsp:cNvPr id="0" name=""/>
        <dsp:cNvSpPr/>
      </dsp:nvSpPr>
      <dsp:spPr>
        <a:xfrm>
          <a:off x="7173914" y="944700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881B7-8B89-4EF3-BCC2-3C28CB4B185D}">
      <dsp:nvSpPr>
        <dsp:cNvPr id="0" name=""/>
        <dsp:cNvSpPr/>
      </dsp:nvSpPr>
      <dsp:spPr>
        <a:xfrm>
          <a:off x="6678914" y="202470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Ignoring issues </a:t>
          </a:r>
          <a:endParaRPr lang="en-US" sz="2300" kern="1200"/>
        </a:p>
      </dsp:txBody>
      <dsp:txXfrm>
        <a:off x="6678914" y="2024704"/>
        <a:ext cx="1800000" cy="720000"/>
      </dsp:txXfrm>
    </dsp:sp>
    <dsp:sp modelId="{C7F577FB-376B-49FA-BC6C-AA87F31BEAF5}">
      <dsp:nvSpPr>
        <dsp:cNvPr id="0" name=""/>
        <dsp:cNvSpPr/>
      </dsp:nvSpPr>
      <dsp:spPr>
        <a:xfrm>
          <a:off x="9288914" y="944700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2B253-7BF9-437A-B4BC-8AFC329A6D63}">
      <dsp:nvSpPr>
        <dsp:cNvPr id="0" name=""/>
        <dsp:cNvSpPr/>
      </dsp:nvSpPr>
      <dsp:spPr>
        <a:xfrm>
          <a:off x="8793914" y="202470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Taking sides too quickly </a:t>
          </a:r>
          <a:endParaRPr lang="en-US" sz="2300" kern="1200"/>
        </a:p>
      </dsp:txBody>
      <dsp:txXfrm>
        <a:off x="8793914" y="2024704"/>
        <a:ext cx="180000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1238C-E145-4F74-A4A0-A94280BE833A}">
      <dsp:nvSpPr>
        <dsp:cNvPr id="0" name=""/>
        <dsp:cNvSpPr/>
      </dsp:nvSpPr>
      <dsp:spPr>
        <a:xfrm>
          <a:off x="0" y="602420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F6C09-7D8B-4BF2-92FC-A6120E7CF8E1}">
      <dsp:nvSpPr>
        <dsp:cNvPr id="0" name=""/>
        <dsp:cNvSpPr/>
      </dsp:nvSpPr>
      <dsp:spPr>
        <a:xfrm>
          <a:off x="333341" y="174380"/>
          <a:ext cx="4666783" cy="856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Conflict escalates </a:t>
          </a:r>
          <a:endParaRPr lang="en-US" sz="2900" kern="1200"/>
        </a:p>
      </dsp:txBody>
      <dsp:txXfrm>
        <a:off x="375131" y="216170"/>
        <a:ext cx="4583203" cy="772500"/>
      </dsp:txXfrm>
    </dsp:sp>
    <dsp:sp modelId="{5995A586-EFF2-488C-B6BD-2E362466AEFE}">
      <dsp:nvSpPr>
        <dsp:cNvPr id="0" name=""/>
        <dsp:cNvSpPr/>
      </dsp:nvSpPr>
      <dsp:spPr>
        <a:xfrm>
          <a:off x="0" y="1917860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AAA2B-7248-4993-B2E3-F8B66C8A6283}">
      <dsp:nvSpPr>
        <dsp:cNvPr id="0" name=""/>
        <dsp:cNvSpPr/>
      </dsp:nvSpPr>
      <dsp:spPr>
        <a:xfrm>
          <a:off x="333341" y="1489820"/>
          <a:ext cx="4666783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Club function is impacted </a:t>
          </a:r>
          <a:endParaRPr lang="en-US" sz="2900" kern="1200"/>
        </a:p>
      </dsp:txBody>
      <dsp:txXfrm>
        <a:off x="375131" y="1531610"/>
        <a:ext cx="4583203" cy="772500"/>
      </dsp:txXfrm>
    </dsp:sp>
    <dsp:sp modelId="{B8988F3E-E69A-4CBE-AE64-7713F8C09162}">
      <dsp:nvSpPr>
        <dsp:cNvPr id="0" name=""/>
        <dsp:cNvSpPr/>
      </dsp:nvSpPr>
      <dsp:spPr>
        <a:xfrm>
          <a:off x="0" y="3233300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F6E18C-5B80-43FF-AD3C-B1199991CC02}">
      <dsp:nvSpPr>
        <dsp:cNvPr id="0" name=""/>
        <dsp:cNvSpPr/>
      </dsp:nvSpPr>
      <dsp:spPr>
        <a:xfrm>
          <a:off x="333341" y="2805260"/>
          <a:ext cx="4666783" cy="8560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Someone feels unsafe </a:t>
          </a:r>
          <a:endParaRPr lang="en-US" sz="2900" kern="1200"/>
        </a:p>
      </dsp:txBody>
      <dsp:txXfrm>
        <a:off x="375131" y="2847050"/>
        <a:ext cx="4583203" cy="772500"/>
      </dsp:txXfrm>
    </dsp:sp>
    <dsp:sp modelId="{89EFD0CC-CADF-47F3-A29A-7516EC98E5CB}">
      <dsp:nvSpPr>
        <dsp:cNvPr id="0" name=""/>
        <dsp:cNvSpPr/>
      </dsp:nvSpPr>
      <dsp:spPr>
        <a:xfrm>
          <a:off x="0" y="4548739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E2C04-19AE-4747-AD1D-C3BC4F7A1AE1}">
      <dsp:nvSpPr>
        <dsp:cNvPr id="0" name=""/>
        <dsp:cNvSpPr/>
      </dsp:nvSpPr>
      <dsp:spPr>
        <a:xfrm>
          <a:off x="333341" y="4120700"/>
          <a:ext cx="4666783" cy="8560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Informal attempts fail</a:t>
          </a:r>
          <a:endParaRPr lang="en-US" sz="2900" kern="1200"/>
        </a:p>
      </dsp:txBody>
      <dsp:txXfrm>
        <a:off x="375131" y="4162490"/>
        <a:ext cx="4583203" cy="7725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80450-F487-43F3-97F7-FBFDB2FCF224}">
      <dsp:nvSpPr>
        <dsp:cNvPr id="0" name=""/>
        <dsp:cNvSpPr/>
      </dsp:nvSpPr>
      <dsp:spPr>
        <a:xfrm>
          <a:off x="3594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Reinforce shared values </a:t>
          </a:r>
          <a:endParaRPr lang="en-US" sz="2300" kern="1200"/>
        </a:p>
      </dsp:txBody>
      <dsp:txXfrm>
        <a:off x="3594" y="1848740"/>
        <a:ext cx="1946002" cy="1634641"/>
      </dsp:txXfrm>
    </dsp:sp>
    <dsp:sp modelId="{B7B2E2E0-8D83-4C4B-B28D-7AE5D0AA0919}">
      <dsp:nvSpPr>
        <dsp:cNvPr id="0" name=""/>
        <dsp:cNvSpPr/>
      </dsp:nvSpPr>
      <dsp:spPr>
        <a:xfrm>
          <a:off x="567934" y="1085907"/>
          <a:ext cx="817320" cy="8173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1</a:t>
          </a:r>
        </a:p>
      </dsp:txBody>
      <dsp:txXfrm>
        <a:off x="687628" y="1205601"/>
        <a:ext cx="577932" cy="577932"/>
      </dsp:txXfrm>
    </dsp:sp>
    <dsp:sp modelId="{543F811E-2797-407D-BF81-2A497D491871}">
      <dsp:nvSpPr>
        <dsp:cNvPr id="0" name=""/>
        <dsp:cNvSpPr/>
      </dsp:nvSpPr>
      <dsp:spPr>
        <a:xfrm>
          <a:off x="3594" y="3537798"/>
          <a:ext cx="1946002" cy="72"/>
        </a:xfrm>
        <a:prstGeom prst="rect">
          <a:avLst/>
        </a:prstGeom>
        <a:solidFill>
          <a:schemeClr val="accent2">
            <a:hueOff val="715957"/>
            <a:satOff val="-2055"/>
            <a:lumOff val="-3290"/>
            <a:alphaOff val="0"/>
          </a:schemeClr>
        </a:solidFill>
        <a:ln w="19050" cap="flat" cmpd="sng" algn="ctr">
          <a:solidFill>
            <a:schemeClr val="accent2">
              <a:hueOff val="715957"/>
              <a:satOff val="-2055"/>
              <a:lumOff val="-32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2AEDF-CDE3-4B3F-A612-1534125227B7}">
      <dsp:nvSpPr>
        <dsp:cNvPr id="0" name=""/>
        <dsp:cNvSpPr/>
      </dsp:nvSpPr>
      <dsp:spPr>
        <a:xfrm>
          <a:off x="2144196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1683680"/>
            <a:satOff val="-15558"/>
            <a:lumOff val="-175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683680"/>
              <a:satOff val="-15558"/>
              <a:lumOff val="-17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Model behaviour </a:t>
          </a:r>
          <a:endParaRPr lang="en-US" sz="2300" kern="1200"/>
        </a:p>
      </dsp:txBody>
      <dsp:txXfrm>
        <a:off x="2144196" y="1848740"/>
        <a:ext cx="1946002" cy="1634641"/>
      </dsp:txXfrm>
    </dsp:sp>
    <dsp:sp modelId="{BB6BB14D-C532-40EA-9CD8-315E46E5DF8B}">
      <dsp:nvSpPr>
        <dsp:cNvPr id="0" name=""/>
        <dsp:cNvSpPr/>
      </dsp:nvSpPr>
      <dsp:spPr>
        <a:xfrm>
          <a:off x="2708537" y="1085907"/>
          <a:ext cx="817320" cy="817320"/>
        </a:xfrm>
        <a:prstGeom prst="ellipse">
          <a:avLst/>
        </a:prstGeom>
        <a:solidFill>
          <a:schemeClr val="accent2">
            <a:hueOff val="1431914"/>
            <a:satOff val="-4110"/>
            <a:lumOff val="-6580"/>
            <a:alphaOff val="0"/>
          </a:schemeClr>
        </a:solidFill>
        <a:ln w="19050" cap="flat" cmpd="sng" algn="ctr">
          <a:solidFill>
            <a:schemeClr val="accent2">
              <a:hueOff val="1431914"/>
              <a:satOff val="-4110"/>
              <a:lumOff val="-65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2</a:t>
          </a:r>
        </a:p>
      </dsp:txBody>
      <dsp:txXfrm>
        <a:off x="2828231" y="1205601"/>
        <a:ext cx="577932" cy="577932"/>
      </dsp:txXfrm>
    </dsp:sp>
    <dsp:sp modelId="{250EB9F0-EAF9-4F52-91C2-8CE1E1A08652}">
      <dsp:nvSpPr>
        <dsp:cNvPr id="0" name=""/>
        <dsp:cNvSpPr/>
      </dsp:nvSpPr>
      <dsp:spPr>
        <a:xfrm>
          <a:off x="2144196" y="3537798"/>
          <a:ext cx="1946002" cy="72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78DE6-75D9-4CDF-ACC0-DA80D6C5FECE}">
      <dsp:nvSpPr>
        <dsp:cNvPr id="0" name=""/>
        <dsp:cNvSpPr/>
      </dsp:nvSpPr>
      <dsp:spPr>
        <a:xfrm>
          <a:off x="4284798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Be transparent </a:t>
          </a:r>
          <a:endParaRPr lang="en-US" sz="2300" kern="1200"/>
        </a:p>
      </dsp:txBody>
      <dsp:txXfrm>
        <a:off x="4284798" y="1848740"/>
        <a:ext cx="1946002" cy="1634641"/>
      </dsp:txXfrm>
    </dsp:sp>
    <dsp:sp modelId="{7515568D-6822-4031-99FD-6CD0268603BB}">
      <dsp:nvSpPr>
        <dsp:cNvPr id="0" name=""/>
        <dsp:cNvSpPr/>
      </dsp:nvSpPr>
      <dsp:spPr>
        <a:xfrm>
          <a:off x="4849139" y="1085907"/>
          <a:ext cx="817320" cy="817320"/>
        </a:xfrm>
        <a:prstGeom prst="ellipse">
          <a:avLst/>
        </a:prstGeom>
        <a:solidFill>
          <a:schemeClr val="accent2">
            <a:hueOff val="2863828"/>
            <a:satOff val="-8219"/>
            <a:lumOff val="-13160"/>
            <a:alphaOff val="0"/>
          </a:schemeClr>
        </a:solidFill>
        <a:ln w="19050" cap="flat" cmpd="sng" algn="ctr">
          <a:solidFill>
            <a:schemeClr val="accent2">
              <a:hueOff val="2863828"/>
              <a:satOff val="-8219"/>
              <a:lumOff val="-131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3</a:t>
          </a:r>
        </a:p>
      </dsp:txBody>
      <dsp:txXfrm>
        <a:off x="4968833" y="1205601"/>
        <a:ext cx="577932" cy="577932"/>
      </dsp:txXfrm>
    </dsp:sp>
    <dsp:sp modelId="{1007A790-D22A-4F2C-8D31-C70F47197F36}">
      <dsp:nvSpPr>
        <dsp:cNvPr id="0" name=""/>
        <dsp:cNvSpPr/>
      </dsp:nvSpPr>
      <dsp:spPr>
        <a:xfrm>
          <a:off x="4284798" y="3537798"/>
          <a:ext cx="1946002" cy="72"/>
        </a:xfrm>
        <a:prstGeom prst="rect">
          <a:avLst/>
        </a:prstGeom>
        <a:solidFill>
          <a:schemeClr val="accent2">
            <a:hueOff val="3579786"/>
            <a:satOff val="-10274"/>
            <a:lumOff val="-16449"/>
            <a:alphaOff val="0"/>
          </a:schemeClr>
        </a:solidFill>
        <a:ln w="19050" cap="flat" cmpd="sng" algn="ctr">
          <a:solidFill>
            <a:schemeClr val="accent2">
              <a:hueOff val="3579786"/>
              <a:satOff val="-10274"/>
              <a:lumOff val="-164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0FB1F-8A64-40F5-8429-58DB96E1BD98}">
      <dsp:nvSpPr>
        <dsp:cNvPr id="0" name=""/>
        <dsp:cNvSpPr/>
      </dsp:nvSpPr>
      <dsp:spPr>
        <a:xfrm>
          <a:off x="6425401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5051039"/>
            <a:satOff val="-46674"/>
            <a:lumOff val="-526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51039"/>
              <a:satOff val="-46674"/>
              <a:lumOff val="-5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Encourage inclusion </a:t>
          </a:r>
          <a:endParaRPr lang="en-US" sz="2300" kern="1200"/>
        </a:p>
      </dsp:txBody>
      <dsp:txXfrm>
        <a:off x="6425401" y="1848740"/>
        <a:ext cx="1946002" cy="1634641"/>
      </dsp:txXfrm>
    </dsp:sp>
    <dsp:sp modelId="{4E7F1A51-F578-47AD-ADC4-6322F50C76ED}">
      <dsp:nvSpPr>
        <dsp:cNvPr id="0" name=""/>
        <dsp:cNvSpPr/>
      </dsp:nvSpPr>
      <dsp:spPr>
        <a:xfrm>
          <a:off x="6989741" y="1085907"/>
          <a:ext cx="817320" cy="817320"/>
        </a:xfrm>
        <a:prstGeom prst="ellips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4</a:t>
          </a:r>
        </a:p>
      </dsp:txBody>
      <dsp:txXfrm>
        <a:off x="7109435" y="1205601"/>
        <a:ext cx="577932" cy="577932"/>
      </dsp:txXfrm>
    </dsp:sp>
    <dsp:sp modelId="{F78F1BDA-8D4C-4E86-862E-3D0A7C656A32}">
      <dsp:nvSpPr>
        <dsp:cNvPr id="0" name=""/>
        <dsp:cNvSpPr/>
      </dsp:nvSpPr>
      <dsp:spPr>
        <a:xfrm>
          <a:off x="6425401" y="3537798"/>
          <a:ext cx="1946002" cy="72"/>
        </a:xfrm>
        <a:prstGeom prst="rect">
          <a:avLst/>
        </a:prstGeom>
        <a:solidFill>
          <a:schemeClr val="accent2">
            <a:hueOff val="5011700"/>
            <a:satOff val="-14383"/>
            <a:lumOff val="-23029"/>
            <a:alphaOff val="0"/>
          </a:schemeClr>
        </a:solidFill>
        <a:ln w="19050" cap="flat" cmpd="sng" algn="ctr">
          <a:solidFill>
            <a:schemeClr val="accent2">
              <a:hueOff val="5011700"/>
              <a:satOff val="-14383"/>
              <a:lumOff val="-23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87407-B4B9-40BA-B89F-84080FAAD1B5}">
      <dsp:nvSpPr>
        <dsp:cNvPr id="0" name=""/>
        <dsp:cNvSpPr/>
      </dsp:nvSpPr>
      <dsp:spPr>
        <a:xfrm>
          <a:off x="8566003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baseline="0"/>
            <a:t>Keep focus on service </a:t>
          </a:r>
          <a:endParaRPr lang="en-US" sz="2300" kern="1200"/>
        </a:p>
      </dsp:txBody>
      <dsp:txXfrm>
        <a:off x="8566003" y="1848740"/>
        <a:ext cx="1946002" cy="1634641"/>
      </dsp:txXfrm>
    </dsp:sp>
    <dsp:sp modelId="{F1AD6A35-838B-49A0-931F-2B292A8BB622}">
      <dsp:nvSpPr>
        <dsp:cNvPr id="0" name=""/>
        <dsp:cNvSpPr/>
      </dsp:nvSpPr>
      <dsp:spPr>
        <a:xfrm>
          <a:off x="9130344" y="1085907"/>
          <a:ext cx="817320" cy="817320"/>
        </a:xfrm>
        <a:prstGeom prst="ellipse">
          <a:avLst/>
        </a:prstGeom>
        <a:solidFill>
          <a:schemeClr val="accent2">
            <a:hueOff val="5727657"/>
            <a:satOff val="-16438"/>
            <a:lumOff val="-26319"/>
            <a:alphaOff val="0"/>
          </a:schemeClr>
        </a:solidFill>
        <a:ln w="19050" cap="flat" cmpd="sng" algn="ctr">
          <a:solidFill>
            <a:schemeClr val="accent2">
              <a:hueOff val="5727657"/>
              <a:satOff val="-16438"/>
              <a:lumOff val="-263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5</a:t>
          </a:r>
        </a:p>
      </dsp:txBody>
      <dsp:txXfrm>
        <a:off x="9250038" y="1205601"/>
        <a:ext cx="577932" cy="577932"/>
      </dsp:txXfrm>
    </dsp:sp>
    <dsp:sp modelId="{3F5FB329-F1C5-43FC-B129-B265528182EA}">
      <dsp:nvSpPr>
        <dsp:cNvPr id="0" name=""/>
        <dsp:cNvSpPr/>
      </dsp:nvSpPr>
      <dsp:spPr>
        <a:xfrm>
          <a:off x="8566003" y="3537798"/>
          <a:ext cx="1946002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A33C5-5C77-034F-A7D6-584178126233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3BAB5-EAF5-2147-B2A0-E19117F2D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7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AB5-EAF5-2147-B2A0-E19117F2D6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50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AB5-EAF5-2147-B2A0-E19117F2D6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72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AB5-EAF5-2147-B2A0-E19117F2D6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5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AB5-EAF5-2147-B2A0-E19117F2D6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4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3102-997E-B728-8698-EC5A3AC5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DA930-A60E-16A2-500A-22212D6D6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BC0C7-2384-815B-9D5E-99A1AF201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92E9D-1BF8-D33F-A7A3-B76FE0578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AB5-EAF5-2147-B2A0-E19117F2D6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1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672BC-6F7A-1304-2B91-EC67A6587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07BF3-EFC2-EA0B-4A32-9ADF369A1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59762-C06E-E9D4-0258-C12E92F18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19259-A006-ADF9-4F87-D536758D0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2E899-52A5-7F8A-1105-6C26DE049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9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51605-CB48-8501-03AF-81DA8EC91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725E43-8566-B53E-5C4D-A281D52121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2A484-575C-5322-CB97-0DA25932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D7F96-7B21-06C1-919E-4B033388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59E2A-50C6-FCB1-B068-EF9206F7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4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1350FE-15EE-D67A-4674-41423FCBEE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4B8639-9D9E-5E8D-A885-7D244B05F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FF3B5-399C-B9B1-B9A0-A6E1B42A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2289B-1260-824B-8F1E-BD5DA8AAE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680AF-6A4C-A37C-5D1B-9AAE82FF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3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5A06-E60E-9C28-EAD6-C9546862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62C66-6801-239F-4BCE-394CE7231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0C384-59C6-9269-E6DF-8C087B8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46F0D-4D9D-9253-926B-F933460CD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2E094-50B3-16C7-D598-94CACBFAF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5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C717-FA9D-289E-B5DE-FB75E6A8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70C13-C73D-48B0-0BAB-78B752EB6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051B6-FDAB-073A-D19D-3F4C7BD39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232A5-825A-8E05-DEAA-7A56D7C77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F1605-293A-1BAB-E42F-C1708353F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02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D5EAB-BC3F-EE65-DD06-70AF827A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20492-4D7E-5018-0C6A-DB4F81C0D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D7B4CF-064F-558D-A3B7-5229DA06E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56256-0427-6C7E-B9DC-4FC1803C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E9AE-A6CB-06AE-DAB6-A19A2EF2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19228-E949-65C7-B0F4-4195D55D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2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1F9A4-A834-10BB-2F6C-D290CDA8D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3E5EC-B4EC-3124-6DEC-4B4D2C80C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09BAEE-668A-022A-C184-1DB982F41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4F930-4D28-6A7D-C40F-79714E753D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6C1DC6-DC2A-235B-D1C2-F8A6FB7434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009C8-CE86-782D-189D-7CAE45D1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BC7CE9-35FF-D503-DC25-C8C1981AC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A36BF2-D57F-6F7D-B2AA-68C14FCD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4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19A97-3120-74F4-3AF3-492BFC002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20D70F-2C44-EF3B-5F20-78BCA38DF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E6AB48-656A-32D8-849C-0A943342F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DB2C10-2AC3-18ED-5DB1-546842FF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7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DBD778-9181-F944-D524-3628F1248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601B98-6D18-113D-08AB-36258565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D5C93-B369-E567-379E-D3D975E3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5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763E8-C9C6-8B24-89EE-71ED72DE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EAE8D-31AE-381A-7C36-A4D6335D7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B9EC6-7202-AF48-BB98-90224BF6D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D74CA-7FC7-AE1B-236E-583F567B6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09927C-0F75-BCBB-D08A-01F5451F3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A66CE-83A7-F78B-AFA6-9A595CA8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3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A1561-5660-9073-033E-33C5CB06F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7F8FD-712A-5018-5CD9-9E3E62948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97D0F-6507-B14A-CF4E-BBC5F9226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6557A-D8A8-EEA5-21E8-72BF3F18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40A30-183D-7678-4F89-2C58A745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990F6-85C3-5064-5FAF-C64B1D6EF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8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C01C86-9D37-3971-417F-A46268295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17176-E3A3-621E-F62A-E62164FB1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C74C9-1E23-5716-7C54-44A245A2B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5A8477-33E9-4649-A6F5-D5F7F5C243F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FC052-E891-73CE-F481-20FF811E4A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14701-B5C7-5D0B-FC8C-BEA4DED65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ABCAFA-7713-F349-BC23-D08721EE8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6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DB5F13-7A9C-0E7F-BE52-DF0342CFB6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3575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D9532D-C280-16FB-CC6F-19F08382E81E}"/>
              </a:ext>
            </a:extLst>
          </p:cNvPr>
          <p:cNvSpPr txBox="1"/>
          <p:nvPr/>
        </p:nvSpPr>
        <p:spPr>
          <a:xfrm>
            <a:off x="6380348" y="5603445"/>
            <a:ext cx="4794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Conflict Resolution Committee</a:t>
            </a:r>
          </a:p>
        </p:txBody>
      </p:sp>
    </p:spTree>
    <p:extLst>
      <p:ext uri="{BB962C8B-B14F-4D97-AF65-F5344CB8AC3E}">
        <p14:creationId xmlns:p14="http://schemas.microsoft.com/office/powerpoint/2010/main" val="839196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69D9BF-46CA-F017-9FEB-407821377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AU" sz="4000"/>
              <a:t>Common Causes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984A8B2-98DC-08BC-9FF0-53C63DF989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1802" y="2743200"/>
            <a:ext cx="4646905" cy="3613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Miscommunication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Assumptions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Differing expectations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Personality differences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Lack of clarity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Feeling unheard or disrespected </a:t>
            </a:r>
          </a:p>
        </p:txBody>
      </p:sp>
      <p:pic>
        <p:nvPicPr>
          <p:cNvPr id="6" name="Picture 5" descr="Wood human figure">
            <a:extLst>
              <a:ext uri="{FF2B5EF4-FFF2-40B4-BE49-F238E27FC236}">
                <a16:creationId xmlns:a16="http://schemas.microsoft.com/office/drawing/2014/main" id="{8F70635D-0451-D83E-501C-9525847D1F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599" b="-2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81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B67E0F-B7FF-35D1-A236-DA5F0A623F2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2704B6-8E90-4C4F-5B61-52AFFD30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AU" dirty="0"/>
              <a:t>Rotary Specific Triggers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D17E9CA4-0444-47C1-B635-A42AC3B639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9786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932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9866DB-29AB-8B0C-29DD-C12413C75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AU" sz="4000"/>
              <a:t>Early Warning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6216D-5BCC-8141-7E98-652B085D9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AU" sz="2000"/>
              <a:t>Drop in attendance </a:t>
            </a:r>
          </a:p>
          <a:p>
            <a:r>
              <a:rPr lang="en-AU" sz="2000"/>
              <a:t>Cliques forming </a:t>
            </a:r>
          </a:p>
          <a:p>
            <a:r>
              <a:rPr lang="en-AU" sz="2000"/>
              <a:t>Tone in emails/messages </a:t>
            </a:r>
          </a:p>
          <a:p>
            <a:r>
              <a:rPr lang="en-AU" sz="2000"/>
              <a:t>Withdrawal or silence </a:t>
            </a:r>
          </a:p>
          <a:p>
            <a:r>
              <a:rPr lang="en-AU" sz="2000"/>
              <a:t>Frustration showing </a:t>
            </a:r>
          </a:p>
          <a:p>
            <a:endParaRPr lang="en-AU" sz="2000"/>
          </a:p>
          <a:p>
            <a:pPr marL="0" indent="0">
              <a:buNone/>
            </a:pPr>
            <a:endParaRPr lang="en-AU" sz="2000"/>
          </a:p>
          <a:p>
            <a:pPr marL="0" indent="0">
              <a:buNone/>
            </a:pPr>
            <a:endParaRPr lang="en-AU" sz="2000"/>
          </a:p>
        </p:txBody>
      </p:sp>
      <p:pic>
        <p:nvPicPr>
          <p:cNvPr id="5" name="Picture 4" descr="Colorful envelopes">
            <a:extLst>
              <a:ext uri="{FF2B5EF4-FFF2-40B4-BE49-F238E27FC236}">
                <a16:creationId xmlns:a16="http://schemas.microsoft.com/office/drawing/2014/main" id="{588D0CAD-EE69-5B86-4AE7-CABBB1E805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34" r="19465" b="-2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71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86786E-EB0F-F3AB-578E-A24851E1B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AU" sz="4000">
                <a:solidFill>
                  <a:srgbClr val="FFFFFF"/>
                </a:solidFill>
              </a:rPr>
              <a:t>Conflict Styles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0B5653-EE93-A08E-1A37-3E48860212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19814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1672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E509E-0BBB-0D7B-A68C-8548B2A0F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AU" sz="4600">
                <a:solidFill>
                  <a:srgbClr val="FFFFFF"/>
                </a:solidFill>
              </a:rPr>
              <a:t>Resolution at Club Level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A7A6338-8046-E149-5B17-CC487A6BAB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994810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7229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8F36BD-783B-531A-2FDF-0E4D5533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Conversation Framework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6A99A7E-B6FB-2C54-58AB-3AC4D9E36D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39216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0048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DBECA8-ED11-FE00-969B-1AD0CC0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What NOT to Do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CAE21073-8A2A-087C-338E-84045163D2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668124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4390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F0A10-9DF3-28BA-C1BA-578FE6596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AU" sz="4000"/>
              <a:t>Supporting people in conflict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5A47E-F288-D46F-6898-8F44A40A3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 lnSpcReduction="10000"/>
          </a:bodyPr>
          <a:lstStyle/>
          <a:p>
            <a:r>
              <a:rPr lang="en-AU" sz="2000" dirty="0"/>
              <a:t>Listen without judgement </a:t>
            </a:r>
          </a:p>
          <a:p>
            <a:r>
              <a:rPr lang="en-AU" sz="2000" dirty="0"/>
              <a:t>Validate feelings </a:t>
            </a:r>
          </a:p>
          <a:p>
            <a:r>
              <a:rPr lang="en-AU" sz="2000" dirty="0"/>
              <a:t>Encourage direct conversation </a:t>
            </a:r>
          </a:p>
          <a:p>
            <a:r>
              <a:rPr lang="en-AU" sz="2000" dirty="0"/>
              <a:t>Stay neutral </a:t>
            </a:r>
          </a:p>
          <a:p>
            <a:r>
              <a:rPr lang="en-AU" sz="2000" dirty="0"/>
              <a:t>Focus on respect </a:t>
            </a:r>
          </a:p>
          <a:p>
            <a:r>
              <a:rPr lang="en-AU" sz="2000" dirty="0"/>
              <a:t>Treat all issues with confidentiality and sensitivity</a:t>
            </a:r>
          </a:p>
          <a:p>
            <a:r>
              <a:rPr lang="en-AU" sz="2000" dirty="0"/>
              <a:t>Where practical consider the wellbeing of all involved</a:t>
            </a:r>
          </a:p>
          <a:p>
            <a:pPr marL="0" indent="0">
              <a:buNone/>
            </a:pPr>
            <a:r>
              <a:rPr lang="en-AU" sz="2000" dirty="0"/>
              <a:t>💡 </a:t>
            </a:r>
            <a:r>
              <a:rPr lang="en-AU" sz="2000" i="1" dirty="0"/>
              <a:t>Support ≠ solve</a:t>
            </a:r>
            <a:endParaRPr lang="en-AU" sz="2000" dirty="0"/>
          </a:p>
          <a:p>
            <a:pPr marL="0" indent="0">
              <a:buNone/>
            </a:pPr>
            <a:endParaRPr lang="en-AU" sz="2000" dirty="0"/>
          </a:p>
        </p:txBody>
      </p:sp>
      <p:pic>
        <p:nvPicPr>
          <p:cNvPr id="5" name="Picture 4" descr="One in a crowd">
            <a:extLst>
              <a:ext uri="{FF2B5EF4-FFF2-40B4-BE49-F238E27FC236}">
                <a16:creationId xmlns:a16="http://schemas.microsoft.com/office/drawing/2014/main" id="{590509C2-EBD8-2F2B-BE0F-CE900EF9E2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25" r="12534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76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A2AFE0-EFE3-E343-311C-89E57145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AU" sz="4000"/>
              <a:t>Everyone has a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BE0A1-4770-F83F-2ABF-1CC2FEDC6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AU" sz="2000" dirty="0"/>
              <a:t>If you notice conflict occurring, please as a first step encourage people to talk to each other to try and resolve their concerns</a:t>
            </a:r>
          </a:p>
        </p:txBody>
      </p:sp>
      <p:pic>
        <p:nvPicPr>
          <p:cNvPr id="5" name="Picture 4" descr="Colorful carved figures of humans">
            <a:extLst>
              <a:ext uri="{FF2B5EF4-FFF2-40B4-BE49-F238E27FC236}">
                <a16:creationId xmlns:a16="http://schemas.microsoft.com/office/drawing/2014/main" id="{B74DC239-6F81-B6FC-9456-20B129D712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14" r="18181" b="-1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1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C60AC4-DE07-440D-7631-00392544A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AU" sz="4000">
                <a:solidFill>
                  <a:srgbClr val="FFFFFF"/>
                </a:solidFill>
              </a:rPr>
              <a:t>When Leaders step in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4EE45F-C1EF-B2C5-864F-863A7FF24A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9850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267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5099D6-B2AF-3F84-50BD-EDD47DB325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82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2B0546-8038-D105-F529-1B14C712FE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279" b="45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227B4B-4CA8-DC14-8EDC-581DE23EA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AU" dirty="0"/>
              <a:t>Ways you can support the club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BB69845C-FA26-D11B-7672-8B35BCE5EF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37414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2991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AFD5C-3500-110E-A687-0C026EB0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AU">
                <a:solidFill>
                  <a:srgbClr val="FFFFFF"/>
                </a:solidFill>
              </a:rPr>
              <a:t>Practical tools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0E6065C5-A9DD-A399-4C46-1DE637704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872415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9575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1467C-FE07-EDD3-84EB-75D65E1B5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When Conflict Persists</a:t>
            </a:r>
          </a:p>
        </p:txBody>
      </p:sp>
      <p:graphicFrame>
        <p:nvGraphicFramePr>
          <p:cNvPr id="7" name="Rectangle 2">
            <a:extLst>
              <a:ext uri="{FF2B5EF4-FFF2-40B4-BE49-F238E27FC236}">
                <a16:creationId xmlns:a16="http://schemas.microsoft.com/office/drawing/2014/main" id="{3A8FC8EE-6AB5-F4A6-8E8B-7CD98452CF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61818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162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BED5B5-F697-28B2-DAD1-385B3535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AU" sz="4000">
                <a:solidFill>
                  <a:srgbClr val="FFFFFF"/>
                </a:solidFill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0679C-B821-A760-4A68-5F6171081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2000" dirty="0"/>
              <a:t>✔ Conflict is normal</a:t>
            </a:r>
            <a:br>
              <a:rPr lang="en-AU" sz="2000" dirty="0"/>
            </a:br>
            <a:r>
              <a:rPr lang="en-AU" sz="2000" dirty="0"/>
              <a:t>✔ Respect is essential</a:t>
            </a:r>
            <a:br>
              <a:rPr lang="en-AU" sz="2000" dirty="0"/>
            </a:br>
            <a:r>
              <a:rPr lang="en-AU" sz="2000" dirty="0"/>
              <a:t>✔ Early action matters</a:t>
            </a:r>
            <a:br>
              <a:rPr lang="en-AU" sz="2000" dirty="0"/>
            </a:br>
            <a:r>
              <a:rPr lang="en-AU" sz="2000" dirty="0"/>
              <a:t>✔ Strong relationships = strong clubs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2000" dirty="0"/>
              <a:t>✔ Privacy needs to be respected and maintained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2000" dirty="0"/>
              <a:t>✔ Impartiality is essential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14742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24202-96DC-8720-FF0F-E0D4C092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Reflection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C24E57-4B8E-9E94-74B1-5FD0314032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60066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5865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FE112-888B-25BF-F6E2-56511BFE1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Remember why you joined Rotary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EA102614-038D-384C-7D4B-8462D3F09E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61776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074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766CD0-C007-5051-92B3-7C4CB4D021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35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4E7E48-DD44-A4F9-9910-84ECBF2EB0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35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1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662DA-C108-A795-7465-773986949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C0A7B8-C724-64D4-1246-7A3BC4103D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29" t="27997" r="80130" b="34771"/>
          <a:stretch>
            <a:fillRect/>
          </a:stretch>
        </p:blipFill>
        <p:spPr>
          <a:xfrm>
            <a:off x="5064234" y="402570"/>
            <a:ext cx="2063531" cy="32152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7AD331-F558-206D-8EED-6CAAA8936257}"/>
              </a:ext>
            </a:extLst>
          </p:cNvPr>
          <p:cNvSpPr txBox="1"/>
          <p:nvPr/>
        </p:nvSpPr>
        <p:spPr>
          <a:xfrm>
            <a:off x="1940256" y="3833199"/>
            <a:ext cx="8332826" cy="1119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/>
              <a:t>This is a self-guided session to help you confidently manage and respond to conflict within your club.</a:t>
            </a:r>
          </a:p>
        </p:txBody>
      </p:sp>
    </p:spTree>
    <p:extLst>
      <p:ext uri="{BB962C8B-B14F-4D97-AF65-F5344CB8AC3E}">
        <p14:creationId xmlns:p14="http://schemas.microsoft.com/office/powerpoint/2010/main" val="286092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68FC1-56B8-E41A-37B8-2FFCD691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AU" sz="4000" dirty="0">
                <a:solidFill>
                  <a:srgbClr val="FFFFFF"/>
                </a:solidFill>
              </a:rPr>
              <a:t>Rotary 4 Way Test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883BCF-B58E-45D5-CBB4-47AEACD054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0472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426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63F115-E2AB-14C5-F666-862D5B84D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AU" sz="4000"/>
              <a:t>Building Positive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50AAB-03DE-070D-FDD6-FCD3D4162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AU" sz="2000"/>
              <a:t>Strong clubs:</a:t>
            </a:r>
          </a:p>
          <a:p>
            <a:r>
              <a:rPr lang="en-AU" sz="2000"/>
              <a:t>Communicate openly </a:t>
            </a:r>
          </a:p>
          <a:p>
            <a:r>
              <a:rPr lang="en-AU" sz="2000"/>
              <a:t>Address issues early </a:t>
            </a:r>
          </a:p>
          <a:p>
            <a:r>
              <a:rPr lang="en-AU" sz="2000"/>
              <a:t>Value all voices </a:t>
            </a:r>
          </a:p>
          <a:p>
            <a:r>
              <a:rPr lang="en-AU" sz="2000"/>
              <a:t>Encourage feedback </a:t>
            </a:r>
          </a:p>
          <a:p>
            <a:r>
              <a:rPr lang="en-AU" sz="2000"/>
              <a:t>Stay purpose-driven</a:t>
            </a:r>
          </a:p>
          <a:p>
            <a:pPr marL="0" indent="0">
              <a:buNone/>
            </a:pPr>
            <a:endParaRPr lang="en-AU" sz="2000"/>
          </a:p>
        </p:txBody>
      </p:sp>
      <p:pic>
        <p:nvPicPr>
          <p:cNvPr id="5" name="Picture 4" descr="Colorful carved figures of humans">
            <a:extLst>
              <a:ext uri="{FF2B5EF4-FFF2-40B4-BE49-F238E27FC236}">
                <a16:creationId xmlns:a16="http://schemas.microsoft.com/office/drawing/2014/main" id="{CD38C7B1-7BFB-FC6E-C753-E004B56D52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451" r="22217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846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C22D87-27F4-49A5-1A95-BE361B055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AU" sz="4000"/>
              <a:t>Why this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82B31-3F98-CA7D-B094-EC204842E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r>
              <a:rPr lang="en-AU" sz="2000"/>
              <a:t>Conflict happens in every club </a:t>
            </a:r>
          </a:p>
          <a:p>
            <a:r>
              <a:rPr lang="en-AU" sz="2000"/>
              <a:t>Our response shapes culture </a:t>
            </a:r>
          </a:p>
          <a:p>
            <a:r>
              <a:rPr lang="en-AU" sz="2000"/>
              <a:t>Healthy conflict builds stronger clubs </a:t>
            </a:r>
          </a:p>
          <a:p>
            <a:r>
              <a:rPr lang="en-AU" sz="2000"/>
              <a:t>Poor handling leads to disengagement </a:t>
            </a:r>
          </a:p>
          <a:p>
            <a:pPr marL="0" indent="0">
              <a:buNone/>
            </a:pPr>
            <a:endParaRPr lang="en-AU" sz="2000" b="1"/>
          </a:p>
          <a:p>
            <a:pPr marL="0" indent="0">
              <a:buNone/>
            </a:pPr>
            <a:r>
              <a:rPr lang="en-AU" sz="2000" b="1"/>
              <a:t>Goal:</a:t>
            </a:r>
            <a:r>
              <a:rPr lang="en-AU" sz="2000"/>
              <a:t> Practical, simple strategies you can use immediately</a:t>
            </a:r>
          </a:p>
          <a:p>
            <a:endParaRPr lang="en-AU" sz="2000"/>
          </a:p>
        </p:txBody>
      </p:sp>
      <p:pic>
        <p:nvPicPr>
          <p:cNvPr id="5" name="Picture 4" descr="Red toy person in front of two lines of white figures">
            <a:extLst>
              <a:ext uri="{FF2B5EF4-FFF2-40B4-BE49-F238E27FC236}">
                <a16:creationId xmlns:a16="http://schemas.microsoft.com/office/drawing/2014/main" id="{A087FE7F-267C-9534-1BF3-FF73EE178B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98" r="22541" b="-2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826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4541E-CA3E-B705-9DCF-7D3197A0F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AU" sz="8000"/>
              <a:t>What is conflict?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F88485-AB14-72D8-8DFE-257A1A36B0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658447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9406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A5E673C942B4B937B1D9D8F052588" ma:contentTypeVersion="11" ma:contentTypeDescription="Create a new document." ma:contentTypeScope="" ma:versionID="81e1ed258fb7bba7e8d45d092fbcc776">
  <xsd:schema xmlns:xsd="http://www.w3.org/2001/XMLSchema" xmlns:xs="http://www.w3.org/2001/XMLSchema" xmlns:p="http://schemas.microsoft.com/office/2006/metadata/properties" xmlns:ns2="91ea97c0-7a84-4533-ae35-7a29f90e904d" xmlns:ns3="9bb4010b-f5f3-467f-960b-dd8f1f71a942" targetNamespace="http://schemas.microsoft.com/office/2006/metadata/properties" ma:root="true" ma:fieldsID="380ca8a4909bbf668cacfc652f2890aa" ns2:_="" ns3:_="">
    <xsd:import namespace="91ea97c0-7a84-4533-ae35-7a29f90e904d"/>
    <xsd:import namespace="9bb4010b-f5f3-467f-960b-dd8f1f71a9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a97c0-7a84-4533-ae35-7a29f90e9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73b85f-84f9-45c9-a00f-070f547185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b4010b-f5f3-467f-960b-dd8f1f71a9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4631ee3-db6a-44a9-a41f-0a4eb794f942}" ma:internalName="TaxCatchAll" ma:showField="CatchAllData" ma:web="9bb4010b-f5f3-467f-960b-dd8f1f71a9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b4010b-f5f3-467f-960b-dd8f1f71a942" xsi:nil="true"/>
    <lcf76f155ced4ddcb4097134ff3c332f xmlns="91ea97c0-7a84-4533-ae35-7a29f90e90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CB2E2D2-6D35-4D81-A6BA-C309B0D2C465}"/>
</file>

<file path=customXml/itemProps2.xml><?xml version="1.0" encoding="utf-8"?>
<ds:datastoreItem xmlns:ds="http://schemas.openxmlformats.org/officeDocument/2006/customXml" ds:itemID="{93B87B09-091C-47FF-8655-A62933213FA6}"/>
</file>

<file path=customXml/itemProps3.xml><?xml version="1.0" encoding="utf-8"?>
<ds:datastoreItem xmlns:ds="http://schemas.openxmlformats.org/officeDocument/2006/customXml" ds:itemID="{27FADAD9-C61E-41C8-8511-38B0AEFB5FCF}"/>
</file>

<file path=docMetadata/LabelInfo.xml><?xml version="1.0" encoding="utf-8"?>
<clbl:labelList xmlns:clbl="http://schemas.microsoft.com/office/2020/mipLabelMetadata">
  <clbl:label id="{b603dfd7-d93a-4381-a340-2995d8282205}" enabled="1" method="Standard" siteId="{05a0e69a-418a-47c1-9c25-9387261bf9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487</Words>
  <Application>Microsoft Office PowerPoint</Application>
  <PresentationFormat>Widescreen</PresentationFormat>
  <Paragraphs>126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Open Sans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Rotary 4 Way Test </vt:lpstr>
      <vt:lpstr>Building Positive Culture</vt:lpstr>
      <vt:lpstr>Why this matters</vt:lpstr>
      <vt:lpstr>What is conflict?</vt:lpstr>
      <vt:lpstr>Common Causes</vt:lpstr>
      <vt:lpstr>Rotary Specific Triggers</vt:lpstr>
      <vt:lpstr>Early Warning Signs</vt:lpstr>
      <vt:lpstr>Conflict Styles</vt:lpstr>
      <vt:lpstr>Resolution at Club Level</vt:lpstr>
      <vt:lpstr>Conversation Framework </vt:lpstr>
      <vt:lpstr>What NOT to Do</vt:lpstr>
      <vt:lpstr>Supporting people in conflict</vt:lpstr>
      <vt:lpstr>Everyone has a role</vt:lpstr>
      <vt:lpstr>When Leaders step in </vt:lpstr>
      <vt:lpstr>Ways you can support the club</vt:lpstr>
      <vt:lpstr>Practical tools</vt:lpstr>
      <vt:lpstr>When Conflict Persists</vt:lpstr>
      <vt:lpstr>Key Messages</vt:lpstr>
      <vt:lpstr>Reflection</vt:lpstr>
      <vt:lpstr>Remember why you joined Rotary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Moulden</dc:creator>
  <cp:lastModifiedBy>Stacy Jacobs</cp:lastModifiedBy>
  <cp:revision>8</cp:revision>
  <dcterms:created xsi:type="dcterms:W3CDTF">2025-09-24T19:46:15Z</dcterms:created>
  <dcterms:modified xsi:type="dcterms:W3CDTF">2026-04-15T23:52:58Z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0x0101003ABA5E673C942B4B937B1D9D8F052588</vt:lpwstr>
  </property>
</Properties>
</file>