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9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8" r:id="rId16"/>
    <p:sldId id="269" r:id="rId17"/>
    <p:sldId id="272" r:id="rId1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BF127E-CBE8-434E-958B-39FF2E80B489}" v="18" dt="2026-05-16T12:28:07.0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iran Rodgers" userId="9a80395d-d247-4f28-9f3f-1715831eae76" providerId="ADAL" clId="{4049CFF6-8471-41E1-B453-AB0E4610A904}"/>
    <pc:docChg chg="undo custSel addSld delSld modSld">
      <pc:chgData name="Keiran Rodgers" userId="9a80395d-d247-4f28-9f3f-1715831eae76" providerId="ADAL" clId="{4049CFF6-8471-41E1-B453-AB0E4610A904}" dt="2026-05-16T12:28:10.810" v="95" actId="478"/>
      <pc:docMkLst>
        <pc:docMk/>
      </pc:docMkLst>
      <pc:sldChg chg="addSp delSp modSp mod">
        <pc:chgData name="Keiran Rodgers" userId="9a80395d-d247-4f28-9f3f-1715831eae76" providerId="ADAL" clId="{4049CFF6-8471-41E1-B453-AB0E4610A904}" dt="2026-05-16T12:21:09.746" v="7" actId="1076"/>
        <pc:sldMkLst>
          <pc:docMk/>
          <pc:sldMk cId="0" sldId="256"/>
        </pc:sldMkLst>
        <pc:spChg chg="del">
          <ac:chgData name="Keiran Rodgers" userId="9a80395d-d247-4f28-9f3f-1715831eae76" providerId="ADAL" clId="{4049CFF6-8471-41E1-B453-AB0E4610A904}" dt="2026-05-16T12:20:49.543" v="3" actId="478"/>
          <ac:spMkLst>
            <pc:docMk/>
            <pc:sldMk cId="0" sldId="256"/>
            <ac:spMk id="10" creationId="{00000000-0000-0000-0000-000000000000}"/>
          </ac:spMkLst>
        </pc:spChg>
        <pc:picChg chg="del">
          <ac:chgData name="Keiran Rodgers" userId="9a80395d-d247-4f28-9f3f-1715831eae76" providerId="ADAL" clId="{4049CFF6-8471-41E1-B453-AB0E4610A904}" dt="2026-05-16T12:20:48.851" v="2" actId="478"/>
          <ac:picMkLst>
            <pc:docMk/>
            <pc:sldMk cId="0" sldId="256"/>
            <ac:picMk id="11" creationId="{00000000-0000-0000-0000-000000000000}"/>
          </ac:picMkLst>
        </pc:picChg>
        <pc:picChg chg="add mod">
          <ac:chgData name="Keiran Rodgers" userId="9a80395d-d247-4f28-9f3f-1715831eae76" providerId="ADAL" clId="{4049CFF6-8471-41E1-B453-AB0E4610A904}" dt="2026-05-16T12:21:09.746" v="7" actId="1076"/>
          <ac:picMkLst>
            <pc:docMk/>
            <pc:sldMk cId="0" sldId="256"/>
            <ac:picMk id="12" creationId="{1FA37E9F-21FA-9490-F78D-58BA254CD5B0}"/>
          </ac:picMkLst>
        </pc:picChg>
      </pc:sldChg>
      <pc:sldChg chg="addSp delSp modSp mod">
        <pc:chgData name="Keiran Rodgers" userId="9a80395d-d247-4f28-9f3f-1715831eae76" providerId="ADAL" clId="{4049CFF6-8471-41E1-B453-AB0E4610A904}" dt="2026-05-16T12:23:18.272" v="25"/>
        <pc:sldMkLst>
          <pc:docMk/>
          <pc:sldMk cId="0" sldId="257"/>
        </pc:sldMkLst>
        <pc:spChg chg="del">
          <ac:chgData name="Keiran Rodgers" userId="9a80395d-d247-4f28-9f3f-1715831eae76" providerId="ADAL" clId="{4049CFF6-8471-41E1-B453-AB0E4610A904}" dt="2026-05-16T12:23:09.043" v="19" actId="478"/>
          <ac:spMkLst>
            <pc:docMk/>
            <pc:sldMk cId="0" sldId="257"/>
            <ac:spMk id="5" creationId="{00000000-0000-0000-0000-000000000000}"/>
          </ac:spMkLst>
        </pc:spChg>
        <pc:picChg chg="add del mod">
          <ac:chgData name="Keiran Rodgers" userId="9a80395d-d247-4f28-9f3f-1715831eae76" providerId="ADAL" clId="{4049CFF6-8471-41E1-B453-AB0E4610A904}" dt="2026-05-16T12:21:21.849" v="10" actId="478"/>
          <ac:picMkLst>
            <pc:docMk/>
            <pc:sldMk cId="0" sldId="257"/>
            <ac:picMk id="31" creationId="{251B5FDA-B636-AECE-3380-1FA7B0A5393F}"/>
          </ac:picMkLst>
        </pc:picChg>
        <pc:picChg chg="add del mod">
          <ac:chgData name="Keiran Rodgers" userId="9a80395d-d247-4f28-9f3f-1715831eae76" providerId="ADAL" clId="{4049CFF6-8471-41E1-B453-AB0E4610A904}" dt="2026-05-16T12:23:11.380" v="21" actId="478"/>
          <ac:picMkLst>
            <pc:docMk/>
            <pc:sldMk cId="0" sldId="257"/>
            <ac:picMk id="32" creationId="{A7EA84A7-A8CF-018E-DC69-D3C9823F9EA5}"/>
          </ac:picMkLst>
        </pc:picChg>
        <pc:picChg chg="add mod">
          <ac:chgData name="Keiran Rodgers" userId="9a80395d-d247-4f28-9f3f-1715831eae76" providerId="ADAL" clId="{4049CFF6-8471-41E1-B453-AB0E4610A904}" dt="2026-05-16T12:23:18.272" v="25"/>
          <ac:picMkLst>
            <pc:docMk/>
            <pc:sldMk cId="0" sldId="257"/>
            <ac:picMk id="33" creationId="{798FC41A-6789-8DD9-C9E5-6A4093CCB0C4}"/>
          </ac:picMkLst>
        </pc:picChg>
      </pc:sldChg>
      <pc:sldChg chg="addSp delSp modSp mod">
        <pc:chgData name="Keiran Rodgers" userId="9a80395d-d247-4f28-9f3f-1715831eae76" providerId="ADAL" clId="{4049CFF6-8471-41E1-B453-AB0E4610A904}" dt="2026-05-16T12:23:15.633" v="24" actId="1035"/>
        <pc:sldMkLst>
          <pc:docMk/>
          <pc:sldMk cId="0" sldId="258"/>
        </pc:sldMkLst>
        <pc:spChg chg="del">
          <ac:chgData name="Keiran Rodgers" userId="9a80395d-d247-4f28-9f3f-1715831eae76" providerId="ADAL" clId="{4049CFF6-8471-41E1-B453-AB0E4610A904}" dt="2026-05-16T12:22:53.876" v="14" actId="478"/>
          <ac:spMkLst>
            <pc:docMk/>
            <pc:sldMk cId="0" sldId="258"/>
            <ac:spMk id="5" creationId="{00000000-0000-0000-0000-000000000000}"/>
          </ac:spMkLst>
        </pc:spChg>
        <pc:spChg chg="del">
          <ac:chgData name="Keiran Rodgers" userId="9a80395d-d247-4f28-9f3f-1715831eae76" providerId="ADAL" clId="{4049CFF6-8471-41E1-B453-AB0E4610A904}" dt="2026-05-16T12:23:04.206" v="18" actId="478"/>
          <ac:spMkLst>
            <pc:docMk/>
            <pc:sldMk cId="0" sldId="258"/>
            <ac:spMk id="12" creationId="{00000000-0000-0000-0000-000000000000}"/>
          </ac:spMkLst>
        </pc:spChg>
        <pc:spChg chg="del">
          <ac:chgData name="Keiran Rodgers" userId="9a80395d-d247-4f28-9f3f-1715831eae76" providerId="ADAL" clId="{4049CFF6-8471-41E1-B453-AB0E4610A904}" dt="2026-05-16T12:23:04.206" v="18" actId="478"/>
          <ac:spMkLst>
            <pc:docMk/>
            <pc:sldMk cId="0" sldId="258"/>
            <ac:spMk id="13" creationId="{00000000-0000-0000-0000-000000000000}"/>
          </ac:spMkLst>
        </pc:spChg>
        <pc:spChg chg="del">
          <ac:chgData name="Keiran Rodgers" userId="9a80395d-d247-4f28-9f3f-1715831eae76" providerId="ADAL" clId="{4049CFF6-8471-41E1-B453-AB0E4610A904}" dt="2026-05-16T12:23:04.206" v="18" actId="478"/>
          <ac:spMkLst>
            <pc:docMk/>
            <pc:sldMk cId="0" sldId="258"/>
            <ac:spMk id="17" creationId="{00000000-0000-0000-0000-000000000000}"/>
          </ac:spMkLst>
        </pc:spChg>
        <pc:spChg chg="del">
          <ac:chgData name="Keiran Rodgers" userId="9a80395d-d247-4f28-9f3f-1715831eae76" providerId="ADAL" clId="{4049CFF6-8471-41E1-B453-AB0E4610A904}" dt="2026-05-16T12:23:04.206" v="18" actId="478"/>
          <ac:spMkLst>
            <pc:docMk/>
            <pc:sldMk cId="0" sldId="258"/>
            <ac:spMk id="18" creationId="{00000000-0000-0000-0000-000000000000}"/>
          </ac:spMkLst>
        </pc:spChg>
        <pc:spChg chg="del">
          <ac:chgData name="Keiran Rodgers" userId="9a80395d-d247-4f28-9f3f-1715831eae76" providerId="ADAL" clId="{4049CFF6-8471-41E1-B453-AB0E4610A904}" dt="2026-05-16T12:23:04.206" v="18" actId="478"/>
          <ac:spMkLst>
            <pc:docMk/>
            <pc:sldMk cId="0" sldId="258"/>
            <ac:spMk id="22" creationId="{00000000-0000-0000-0000-000000000000}"/>
          </ac:spMkLst>
        </pc:spChg>
        <pc:spChg chg="del">
          <ac:chgData name="Keiran Rodgers" userId="9a80395d-d247-4f28-9f3f-1715831eae76" providerId="ADAL" clId="{4049CFF6-8471-41E1-B453-AB0E4610A904}" dt="2026-05-16T12:23:04.206" v="18" actId="478"/>
          <ac:spMkLst>
            <pc:docMk/>
            <pc:sldMk cId="0" sldId="258"/>
            <ac:spMk id="23" creationId="{00000000-0000-0000-0000-000000000000}"/>
          </ac:spMkLst>
        </pc:spChg>
        <pc:spChg chg="del">
          <ac:chgData name="Keiran Rodgers" userId="9a80395d-d247-4f28-9f3f-1715831eae76" providerId="ADAL" clId="{4049CFF6-8471-41E1-B453-AB0E4610A904}" dt="2026-05-16T12:23:04.206" v="18" actId="478"/>
          <ac:spMkLst>
            <pc:docMk/>
            <pc:sldMk cId="0" sldId="258"/>
            <ac:spMk id="27" creationId="{00000000-0000-0000-0000-000000000000}"/>
          </ac:spMkLst>
        </pc:spChg>
        <pc:spChg chg="del">
          <ac:chgData name="Keiran Rodgers" userId="9a80395d-d247-4f28-9f3f-1715831eae76" providerId="ADAL" clId="{4049CFF6-8471-41E1-B453-AB0E4610A904}" dt="2026-05-16T12:23:04.206" v="18" actId="478"/>
          <ac:spMkLst>
            <pc:docMk/>
            <pc:sldMk cId="0" sldId="258"/>
            <ac:spMk id="28" creationId="{00000000-0000-0000-0000-000000000000}"/>
          </ac:spMkLst>
        </pc:spChg>
        <pc:spChg chg="del">
          <ac:chgData name="Keiran Rodgers" userId="9a80395d-d247-4f28-9f3f-1715831eae76" providerId="ADAL" clId="{4049CFF6-8471-41E1-B453-AB0E4610A904}" dt="2026-05-16T12:23:04.206" v="18" actId="478"/>
          <ac:spMkLst>
            <pc:docMk/>
            <pc:sldMk cId="0" sldId="258"/>
            <ac:spMk id="32" creationId="{00000000-0000-0000-0000-000000000000}"/>
          </ac:spMkLst>
        </pc:spChg>
        <pc:spChg chg="del">
          <ac:chgData name="Keiran Rodgers" userId="9a80395d-d247-4f28-9f3f-1715831eae76" providerId="ADAL" clId="{4049CFF6-8471-41E1-B453-AB0E4610A904}" dt="2026-05-16T12:23:04.206" v="18" actId="478"/>
          <ac:spMkLst>
            <pc:docMk/>
            <pc:sldMk cId="0" sldId="258"/>
            <ac:spMk id="33" creationId="{00000000-0000-0000-0000-000000000000}"/>
          </ac:spMkLst>
        </pc:spChg>
        <pc:picChg chg="add mod">
          <ac:chgData name="Keiran Rodgers" userId="9a80395d-d247-4f28-9f3f-1715831eae76" providerId="ADAL" clId="{4049CFF6-8471-41E1-B453-AB0E4610A904}" dt="2026-05-16T12:23:15.633" v="24" actId="1035"/>
          <ac:picMkLst>
            <pc:docMk/>
            <pc:sldMk cId="0" sldId="258"/>
            <ac:picMk id="35" creationId="{5D660AA6-6962-F31F-91E6-C2CF734F4E52}"/>
          </ac:picMkLst>
        </pc:picChg>
      </pc:sldChg>
      <pc:sldChg chg="addSp delSp modSp mod">
        <pc:chgData name="Keiran Rodgers" userId="9a80395d-d247-4f28-9f3f-1715831eae76" providerId="ADAL" clId="{4049CFF6-8471-41E1-B453-AB0E4610A904}" dt="2026-05-16T12:23:49.098" v="30"/>
        <pc:sldMkLst>
          <pc:docMk/>
          <pc:sldMk cId="0" sldId="259"/>
        </pc:sldMkLst>
        <pc:spChg chg="del">
          <ac:chgData name="Keiran Rodgers" userId="9a80395d-d247-4f28-9f3f-1715831eae76" providerId="ADAL" clId="{4049CFF6-8471-41E1-B453-AB0E4610A904}" dt="2026-05-16T12:23:48.731" v="29" actId="478"/>
          <ac:spMkLst>
            <pc:docMk/>
            <pc:sldMk cId="0" sldId="259"/>
            <ac:spMk id="5" creationId="{00000000-0000-0000-0000-000000000000}"/>
          </ac:spMkLst>
        </pc:spChg>
        <pc:spChg chg="mod">
          <ac:chgData name="Keiran Rodgers" userId="9a80395d-d247-4f28-9f3f-1715831eae76" providerId="ADAL" clId="{4049CFF6-8471-41E1-B453-AB0E4610A904}" dt="2026-05-16T12:23:45.256" v="28" actId="1076"/>
          <ac:spMkLst>
            <pc:docMk/>
            <pc:sldMk cId="0" sldId="259"/>
            <ac:spMk id="20" creationId="{00000000-0000-0000-0000-000000000000}"/>
          </ac:spMkLst>
        </pc:spChg>
        <pc:spChg chg="mod">
          <ac:chgData name="Keiran Rodgers" userId="9a80395d-d247-4f28-9f3f-1715831eae76" providerId="ADAL" clId="{4049CFF6-8471-41E1-B453-AB0E4610A904}" dt="2026-05-16T12:23:45.256" v="28" actId="1076"/>
          <ac:spMkLst>
            <pc:docMk/>
            <pc:sldMk cId="0" sldId="259"/>
            <ac:spMk id="21" creationId="{00000000-0000-0000-0000-000000000000}"/>
          </ac:spMkLst>
        </pc:spChg>
        <pc:spChg chg="mod">
          <ac:chgData name="Keiran Rodgers" userId="9a80395d-d247-4f28-9f3f-1715831eae76" providerId="ADAL" clId="{4049CFF6-8471-41E1-B453-AB0E4610A904}" dt="2026-05-16T12:23:45.256" v="28" actId="1076"/>
          <ac:spMkLst>
            <pc:docMk/>
            <pc:sldMk cId="0" sldId="259"/>
            <ac:spMk id="22" creationId="{00000000-0000-0000-0000-000000000000}"/>
          </ac:spMkLst>
        </pc:spChg>
        <pc:spChg chg="mod">
          <ac:chgData name="Keiran Rodgers" userId="9a80395d-d247-4f28-9f3f-1715831eae76" providerId="ADAL" clId="{4049CFF6-8471-41E1-B453-AB0E4610A904}" dt="2026-05-16T12:23:45.256" v="28" actId="1076"/>
          <ac:spMkLst>
            <pc:docMk/>
            <pc:sldMk cId="0" sldId="259"/>
            <ac:spMk id="23" creationId="{00000000-0000-0000-0000-000000000000}"/>
          </ac:spMkLst>
        </pc:spChg>
        <pc:spChg chg="mod">
          <ac:chgData name="Keiran Rodgers" userId="9a80395d-d247-4f28-9f3f-1715831eae76" providerId="ADAL" clId="{4049CFF6-8471-41E1-B453-AB0E4610A904}" dt="2026-05-16T12:23:45.256" v="28" actId="1076"/>
          <ac:spMkLst>
            <pc:docMk/>
            <pc:sldMk cId="0" sldId="259"/>
            <ac:spMk id="24" creationId="{00000000-0000-0000-0000-000000000000}"/>
          </ac:spMkLst>
        </pc:spChg>
        <pc:spChg chg="mod">
          <ac:chgData name="Keiran Rodgers" userId="9a80395d-d247-4f28-9f3f-1715831eae76" providerId="ADAL" clId="{4049CFF6-8471-41E1-B453-AB0E4610A904}" dt="2026-05-16T12:23:45.256" v="28" actId="1076"/>
          <ac:spMkLst>
            <pc:docMk/>
            <pc:sldMk cId="0" sldId="259"/>
            <ac:spMk id="25" creationId="{00000000-0000-0000-0000-000000000000}"/>
          </ac:spMkLst>
        </pc:spChg>
        <pc:spChg chg="mod">
          <ac:chgData name="Keiran Rodgers" userId="9a80395d-d247-4f28-9f3f-1715831eae76" providerId="ADAL" clId="{4049CFF6-8471-41E1-B453-AB0E4610A904}" dt="2026-05-16T12:23:45.256" v="28" actId="1076"/>
          <ac:spMkLst>
            <pc:docMk/>
            <pc:sldMk cId="0" sldId="259"/>
            <ac:spMk id="26" creationId="{00000000-0000-0000-0000-000000000000}"/>
          </ac:spMkLst>
        </pc:spChg>
        <pc:picChg chg="del">
          <ac:chgData name="Keiran Rodgers" userId="9a80395d-d247-4f28-9f3f-1715831eae76" providerId="ADAL" clId="{4049CFF6-8471-41E1-B453-AB0E4610A904}" dt="2026-05-16T12:23:22.503" v="26" actId="478"/>
          <ac:picMkLst>
            <pc:docMk/>
            <pc:sldMk cId="0" sldId="259"/>
            <ac:picMk id="19" creationId="{00000000-0000-0000-0000-000000000000}"/>
          </ac:picMkLst>
        </pc:picChg>
        <pc:picChg chg="add mod">
          <ac:chgData name="Keiran Rodgers" userId="9a80395d-d247-4f28-9f3f-1715831eae76" providerId="ADAL" clId="{4049CFF6-8471-41E1-B453-AB0E4610A904}" dt="2026-05-16T12:23:49.098" v="30"/>
          <ac:picMkLst>
            <pc:docMk/>
            <pc:sldMk cId="0" sldId="259"/>
            <ac:picMk id="27" creationId="{0103FBBE-F29E-9262-90C2-D6BD6289003F}"/>
          </ac:picMkLst>
        </pc:picChg>
      </pc:sldChg>
      <pc:sldChg chg="addSp delSp modSp mod">
        <pc:chgData name="Keiran Rodgers" userId="9a80395d-d247-4f28-9f3f-1715831eae76" providerId="ADAL" clId="{4049CFF6-8471-41E1-B453-AB0E4610A904}" dt="2026-05-16T12:24:12.808" v="33" actId="478"/>
        <pc:sldMkLst>
          <pc:docMk/>
          <pc:sldMk cId="0" sldId="260"/>
        </pc:sldMkLst>
        <pc:spChg chg="del">
          <ac:chgData name="Keiran Rodgers" userId="9a80395d-d247-4f28-9f3f-1715831eae76" providerId="ADAL" clId="{4049CFF6-8471-41E1-B453-AB0E4610A904}" dt="2026-05-16T12:24:08.306" v="31" actId="478"/>
          <ac:spMkLst>
            <pc:docMk/>
            <pc:sldMk cId="0" sldId="260"/>
            <ac:spMk id="5" creationId="{00000000-0000-0000-0000-000000000000}"/>
          </ac:spMkLst>
        </pc:spChg>
        <pc:spChg chg="del">
          <ac:chgData name="Keiran Rodgers" userId="9a80395d-d247-4f28-9f3f-1715831eae76" providerId="ADAL" clId="{4049CFF6-8471-41E1-B453-AB0E4610A904}" dt="2026-05-16T12:24:12.808" v="33" actId="478"/>
          <ac:spMkLst>
            <pc:docMk/>
            <pc:sldMk cId="0" sldId="260"/>
            <ac:spMk id="26" creationId="{00000000-0000-0000-0000-000000000000}"/>
          </ac:spMkLst>
        </pc:spChg>
        <pc:picChg chg="add mod">
          <ac:chgData name="Keiran Rodgers" userId="9a80395d-d247-4f28-9f3f-1715831eae76" providerId="ADAL" clId="{4049CFF6-8471-41E1-B453-AB0E4610A904}" dt="2026-05-16T12:24:09.461" v="32"/>
          <ac:picMkLst>
            <pc:docMk/>
            <pc:sldMk cId="0" sldId="260"/>
            <ac:picMk id="27" creationId="{CBB2EE0D-2D6C-62D4-DC13-5D139C8D2B07}"/>
          </ac:picMkLst>
        </pc:picChg>
      </pc:sldChg>
      <pc:sldChg chg="addSp delSp modSp mod">
        <pc:chgData name="Keiran Rodgers" userId="9a80395d-d247-4f28-9f3f-1715831eae76" providerId="ADAL" clId="{4049CFF6-8471-41E1-B453-AB0E4610A904}" dt="2026-05-16T12:24:40.734" v="36"/>
        <pc:sldMkLst>
          <pc:docMk/>
          <pc:sldMk cId="0" sldId="261"/>
        </pc:sldMkLst>
        <pc:spChg chg="del">
          <ac:chgData name="Keiran Rodgers" userId="9a80395d-d247-4f28-9f3f-1715831eae76" providerId="ADAL" clId="{4049CFF6-8471-41E1-B453-AB0E4610A904}" dt="2026-05-16T12:24:34.968" v="34" actId="478"/>
          <ac:spMkLst>
            <pc:docMk/>
            <pc:sldMk cId="0" sldId="261"/>
            <ac:spMk id="5" creationId="{00000000-0000-0000-0000-000000000000}"/>
          </ac:spMkLst>
        </pc:spChg>
        <pc:spChg chg="mod">
          <ac:chgData name="Keiran Rodgers" userId="9a80395d-d247-4f28-9f3f-1715831eae76" providerId="ADAL" clId="{4049CFF6-8471-41E1-B453-AB0E4610A904}" dt="2026-05-16T12:24:38.875" v="35" actId="20577"/>
          <ac:spMkLst>
            <pc:docMk/>
            <pc:sldMk cId="0" sldId="261"/>
            <ac:spMk id="19" creationId="{00000000-0000-0000-0000-000000000000}"/>
          </ac:spMkLst>
        </pc:spChg>
        <pc:picChg chg="add mod">
          <ac:chgData name="Keiran Rodgers" userId="9a80395d-d247-4f28-9f3f-1715831eae76" providerId="ADAL" clId="{4049CFF6-8471-41E1-B453-AB0E4610A904}" dt="2026-05-16T12:24:40.734" v="36"/>
          <ac:picMkLst>
            <pc:docMk/>
            <pc:sldMk cId="0" sldId="261"/>
            <ac:picMk id="20" creationId="{6C46D975-D70F-17D6-5AB2-1F5938CAC52C}"/>
          </ac:picMkLst>
        </pc:picChg>
      </pc:sldChg>
      <pc:sldChg chg="addSp delSp modSp mod">
        <pc:chgData name="Keiran Rodgers" userId="9a80395d-d247-4f28-9f3f-1715831eae76" providerId="ADAL" clId="{4049CFF6-8471-41E1-B453-AB0E4610A904}" dt="2026-05-16T12:25:06.181" v="43"/>
        <pc:sldMkLst>
          <pc:docMk/>
          <pc:sldMk cId="0" sldId="262"/>
        </pc:sldMkLst>
        <pc:spChg chg="del">
          <ac:chgData name="Keiran Rodgers" userId="9a80395d-d247-4f28-9f3f-1715831eae76" providerId="ADAL" clId="{4049CFF6-8471-41E1-B453-AB0E4610A904}" dt="2026-05-16T12:25:05.932" v="42" actId="478"/>
          <ac:spMkLst>
            <pc:docMk/>
            <pc:sldMk cId="0" sldId="262"/>
            <ac:spMk id="5" creationId="{00000000-0000-0000-0000-000000000000}"/>
          </ac:spMkLst>
        </pc:spChg>
        <pc:spChg chg="mod">
          <ac:chgData name="Keiran Rodgers" userId="9a80395d-d247-4f28-9f3f-1715831eae76" providerId="ADAL" clId="{4049CFF6-8471-41E1-B453-AB0E4610A904}" dt="2026-05-16T12:25:01.922" v="41" actId="20577"/>
          <ac:spMkLst>
            <pc:docMk/>
            <pc:sldMk cId="0" sldId="262"/>
            <ac:spMk id="19" creationId="{00000000-0000-0000-0000-000000000000}"/>
          </ac:spMkLst>
        </pc:spChg>
        <pc:picChg chg="add mod">
          <ac:chgData name="Keiran Rodgers" userId="9a80395d-d247-4f28-9f3f-1715831eae76" providerId="ADAL" clId="{4049CFF6-8471-41E1-B453-AB0E4610A904}" dt="2026-05-16T12:25:06.181" v="43"/>
          <ac:picMkLst>
            <pc:docMk/>
            <pc:sldMk cId="0" sldId="262"/>
            <ac:picMk id="20" creationId="{3B0D4007-8466-2557-DE47-F0DE28F368DB}"/>
          </ac:picMkLst>
        </pc:picChg>
      </pc:sldChg>
      <pc:sldChg chg="addSp delSp modSp mod">
        <pc:chgData name="Keiran Rodgers" userId="9a80395d-d247-4f28-9f3f-1715831eae76" providerId="ADAL" clId="{4049CFF6-8471-41E1-B453-AB0E4610A904}" dt="2026-05-16T12:25:44.572" v="50"/>
        <pc:sldMkLst>
          <pc:docMk/>
          <pc:sldMk cId="0" sldId="263"/>
        </pc:sldMkLst>
        <pc:spChg chg="del">
          <ac:chgData name="Keiran Rodgers" userId="9a80395d-d247-4f28-9f3f-1715831eae76" providerId="ADAL" clId="{4049CFF6-8471-41E1-B453-AB0E4610A904}" dt="2026-05-16T12:25:44.313" v="49" actId="478"/>
          <ac:spMkLst>
            <pc:docMk/>
            <pc:sldMk cId="0" sldId="263"/>
            <ac:spMk id="5" creationId="{00000000-0000-0000-0000-000000000000}"/>
          </ac:spMkLst>
        </pc:spChg>
        <pc:spChg chg="mod">
          <ac:chgData name="Keiran Rodgers" userId="9a80395d-d247-4f28-9f3f-1715831eae76" providerId="ADAL" clId="{4049CFF6-8471-41E1-B453-AB0E4610A904}" dt="2026-05-16T12:25:41.296" v="48" actId="1076"/>
          <ac:spMkLst>
            <pc:docMk/>
            <pc:sldMk cId="0" sldId="263"/>
            <ac:spMk id="13" creationId="{00000000-0000-0000-0000-000000000000}"/>
          </ac:spMkLst>
        </pc:spChg>
        <pc:spChg chg="mod">
          <ac:chgData name="Keiran Rodgers" userId="9a80395d-d247-4f28-9f3f-1715831eae76" providerId="ADAL" clId="{4049CFF6-8471-41E1-B453-AB0E4610A904}" dt="2026-05-16T12:25:39.105" v="47" actId="1076"/>
          <ac:spMkLst>
            <pc:docMk/>
            <pc:sldMk cId="0" sldId="263"/>
            <ac:spMk id="15" creationId="{00000000-0000-0000-0000-000000000000}"/>
          </ac:spMkLst>
        </pc:spChg>
        <pc:spChg chg="mod">
          <ac:chgData name="Keiran Rodgers" userId="9a80395d-d247-4f28-9f3f-1715831eae76" providerId="ADAL" clId="{4049CFF6-8471-41E1-B453-AB0E4610A904}" dt="2026-05-16T12:25:36.900" v="46" actId="1076"/>
          <ac:spMkLst>
            <pc:docMk/>
            <pc:sldMk cId="0" sldId="263"/>
            <ac:spMk id="17" creationId="{00000000-0000-0000-0000-000000000000}"/>
          </ac:spMkLst>
        </pc:spChg>
        <pc:spChg chg="mod">
          <ac:chgData name="Keiran Rodgers" userId="9a80395d-d247-4f28-9f3f-1715831eae76" providerId="ADAL" clId="{4049CFF6-8471-41E1-B453-AB0E4610A904}" dt="2026-05-16T12:25:34.694" v="45" actId="1076"/>
          <ac:spMkLst>
            <pc:docMk/>
            <pc:sldMk cId="0" sldId="263"/>
            <ac:spMk id="19" creationId="{00000000-0000-0000-0000-000000000000}"/>
          </ac:spMkLst>
        </pc:spChg>
        <pc:spChg chg="mod">
          <ac:chgData name="Keiran Rodgers" userId="9a80395d-d247-4f28-9f3f-1715831eae76" providerId="ADAL" clId="{4049CFF6-8471-41E1-B453-AB0E4610A904}" dt="2026-05-16T12:25:25.096" v="44" actId="1076"/>
          <ac:spMkLst>
            <pc:docMk/>
            <pc:sldMk cId="0" sldId="263"/>
            <ac:spMk id="21" creationId="{00000000-0000-0000-0000-000000000000}"/>
          </ac:spMkLst>
        </pc:spChg>
        <pc:picChg chg="add mod">
          <ac:chgData name="Keiran Rodgers" userId="9a80395d-d247-4f28-9f3f-1715831eae76" providerId="ADAL" clId="{4049CFF6-8471-41E1-B453-AB0E4610A904}" dt="2026-05-16T12:25:44.572" v="50"/>
          <ac:picMkLst>
            <pc:docMk/>
            <pc:sldMk cId="0" sldId="263"/>
            <ac:picMk id="22" creationId="{0EF7471E-A310-5FD4-B875-897A1E41CAE3}"/>
          </ac:picMkLst>
        </pc:picChg>
      </pc:sldChg>
      <pc:sldChg chg="addSp delSp modSp mod">
        <pc:chgData name="Keiran Rodgers" userId="9a80395d-d247-4f28-9f3f-1715831eae76" providerId="ADAL" clId="{4049CFF6-8471-41E1-B453-AB0E4610A904}" dt="2026-05-16T12:26:09.315" v="58"/>
        <pc:sldMkLst>
          <pc:docMk/>
          <pc:sldMk cId="0" sldId="264"/>
        </pc:sldMkLst>
        <pc:spChg chg="del">
          <ac:chgData name="Keiran Rodgers" userId="9a80395d-d247-4f28-9f3f-1715831eae76" providerId="ADAL" clId="{4049CFF6-8471-41E1-B453-AB0E4610A904}" dt="2026-05-16T12:26:09.086" v="57" actId="478"/>
          <ac:spMkLst>
            <pc:docMk/>
            <pc:sldMk cId="0" sldId="264"/>
            <ac:spMk id="5" creationId="{00000000-0000-0000-0000-000000000000}"/>
          </ac:spMkLst>
        </pc:spChg>
        <pc:spChg chg="mod">
          <ac:chgData name="Keiran Rodgers" userId="9a80395d-d247-4f28-9f3f-1715831eae76" providerId="ADAL" clId="{4049CFF6-8471-41E1-B453-AB0E4610A904}" dt="2026-05-16T12:25:56.984" v="52" actId="1076"/>
          <ac:spMkLst>
            <pc:docMk/>
            <pc:sldMk cId="0" sldId="264"/>
            <ac:spMk id="18" creationId="{00000000-0000-0000-0000-000000000000}"/>
          </ac:spMkLst>
        </pc:spChg>
        <pc:spChg chg="mod">
          <ac:chgData name="Keiran Rodgers" userId="9a80395d-d247-4f28-9f3f-1715831eae76" providerId="ADAL" clId="{4049CFF6-8471-41E1-B453-AB0E4610A904}" dt="2026-05-16T12:26:03.100" v="56" actId="20577"/>
          <ac:spMkLst>
            <pc:docMk/>
            <pc:sldMk cId="0" sldId="264"/>
            <ac:spMk id="19" creationId="{00000000-0000-0000-0000-000000000000}"/>
          </ac:spMkLst>
        </pc:spChg>
        <pc:picChg chg="add mod">
          <ac:chgData name="Keiran Rodgers" userId="9a80395d-d247-4f28-9f3f-1715831eae76" providerId="ADAL" clId="{4049CFF6-8471-41E1-B453-AB0E4610A904}" dt="2026-05-16T12:26:09.315" v="58"/>
          <ac:picMkLst>
            <pc:docMk/>
            <pc:sldMk cId="0" sldId="264"/>
            <ac:picMk id="20" creationId="{6379975E-6326-B989-44F5-D9BE63086A47}"/>
          </ac:picMkLst>
        </pc:picChg>
      </pc:sldChg>
      <pc:sldChg chg="addSp delSp modSp mod">
        <pc:chgData name="Keiran Rodgers" userId="9a80395d-d247-4f28-9f3f-1715831eae76" providerId="ADAL" clId="{4049CFF6-8471-41E1-B453-AB0E4610A904}" dt="2026-05-16T12:26:34.428" v="64"/>
        <pc:sldMkLst>
          <pc:docMk/>
          <pc:sldMk cId="0" sldId="265"/>
        </pc:sldMkLst>
        <pc:spChg chg="del">
          <ac:chgData name="Keiran Rodgers" userId="9a80395d-d247-4f28-9f3f-1715831eae76" providerId="ADAL" clId="{4049CFF6-8471-41E1-B453-AB0E4610A904}" dt="2026-05-16T12:26:34.039" v="63" actId="478"/>
          <ac:spMkLst>
            <pc:docMk/>
            <pc:sldMk cId="0" sldId="265"/>
            <ac:spMk id="5" creationId="{00000000-0000-0000-0000-000000000000}"/>
          </ac:spMkLst>
        </pc:spChg>
        <pc:spChg chg="mod">
          <ac:chgData name="Keiran Rodgers" userId="9a80395d-d247-4f28-9f3f-1715831eae76" providerId="ADAL" clId="{4049CFF6-8471-41E1-B453-AB0E4610A904}" dt="2026-05-16T12:26:22.360" v="62" actId="20577"/>
          <ac:spMkLst>
            <pc:docMk/>
            <pc:sldMk cId="0" sldId="265"/>
            <ac:spMk id="21" creationId="{00000000-0000-0000-0000-000000000000}"/>
          </ac:spMkLst>
        </pc:spChg>
        <pc:picChg chg="add mod">
          <ac:chgData name="Keiran Rodgers" userId="9a80395d-d247-4f28-9f3f-1715831eae76" providerId="ADAL" clId="{4049CFF6-8471-41E1-B453-AB0E4610A904}" dt="2026-05-16T12:26:34.428" v="64"/>
          <ac:picMkLst>
            <pc:docMk/>
            <pc:sldMk cId="0" sldId="265"/>
            <ac:picMk id="22" creationId="{D64E3714-F73A-D7DC-2A27-674699DD10AE}"/>
          </ac:picMkLst>
        </pc:picChg>
      </pc:sldChg>
      <pc:sldChg chg="addSp delSp modSp mod">
        <pc:chgData name="Keiran Rodgers" userId="9a80395d-d247-4f28-9f3f-1715831eae76" providerId="ADAL" clId="{4049CFF6-8471-41E1-B453-AB0E4610A904}" dt="2026-05-16T12:26:51.888" v="70"/>
        <pc:sldMkLst>
          <pc:docMk/>
          <pc:sldMk cId="0" sldId="266"/>
        </pc:sldMkLst>
        <pc:spChg chg="del">
          <ac:chgData name="Keiran Rodgers" userId="9a80395d-d247-4f28-9f3f-1715831eae76" providerId="ADAL" clId="{4049CFF6-8471-41E1-B453-AB0E4610A904}" dt="2026-05-16T12:26:51.681" v="69" actId="478"/>
          <ac:spMkLst>
            <pc:docMk/>
            <pc:sldMk cId="0" sldId="266"/>
            <ac:spMk id="5" creationId="{00000000-0000-0000-0000-000000000000}"/>
          </ac:spMkLst>
        </pc:spChg>
        <pc:spChg chg="mod">
          <ac:chgData name="Keiran Rodgers" userId="9a80395d-d247-4f28-9f3f-1715831eae76" providerId="ADAL" clId="{4049CFF6-8471-41E1-B453-AB0E4610A904}" dt="2026-05-16T12:26:48.619" v="68" actId="20577"/>
          <ac:spMkLst>
            <pc:docMk/>
            <pc:sldMk cId="0" sldId="266"/>
            <ac:spMk id="19" creationId="{00000000-0000-0000-0000-000000000000}"/>
          </ac:spMkLst>
        </pc:spChg>
        <pc:picChg chg="add mod">
          <ac:chgData name="Keiran Rodgers" userId="9a80395d-d247-4f28-9f3f-1715831eae76" providerId="ADAL" clId="{4049CFF6-8471-41E1-B453-AB0E4610A904}" dt="2026-05-16T12:26:51.888" v="70"/>
          <ac:picMkLst>
            <pc:docMk/>
            <pc:sldMk cId="0" sldId="266"/>
            <ac:picMk id="20" creationId="{354C14CD-C0BD-7E31-D1B8-71E560F75773}"/>
          </ac:picMkLst>
        </pc:picChg>
      </pc:sldChg>
      <pc:sldChg chg="delSp del mod">
        <pc:chgData name="Keiran Rodgers" userId="9a80395d-d247-4f28-9f3f-1715831eae76" providerId="ADAL" clId="{4049CFF6-8471-41E1-B453-AB0E4610A904}" dt="2026-05-16T12:27:12.411" v="73" actId="47"/>
        <pc:sldMkLst>
          <pc:docMk/>
          <pc:sldMk cId="0" sldId="267"/>
        </pc:sldMkLst>
        <pc:spChg chg="del">
          <ac:chgData name="Keiran Rodgers" userId="9a80395d-d247-4f28-9f3f-1715831eae76" providerId="ADAL" clId="{4049CFF6-8471-41E1-B453-AB0E4610A904}" dt="2026-05-16T12:27:00.723" v="71" actId="478"/>
          <ac:spMkLst>
            <pc:docMk/>
            <pc:sldMk cId="0" sldId="267"/>
            <ac:spMk id="25" creationId="{00000000-0000-0000-0000-000000000000}"/>
          </ac:spMkLst>
        </pc:spChg>
        <pc:spChg chg="del">
          <ac:chgData name="Keiran Rodgers" userId="9a80395d-d247-4f28-9f3f-1715831eae76" providerId="ADAL" clId="{4049CFF6-8471-41E1-B453-AB0E4610A904}" dt="2026-05-16T12:27:02.141" v="72" actId="478"/>
          <ac:spMkLst>
            <pc:docMk/>
            <pc:sldMk cId="0" sldId="267"/>
            <ac:spMk id="26" creationId="{00000000-0000-0000-0000-000000000000}"/>
          </ac:spMkLst>
        </pc:spChg>
      </pc:sldChg>
      <pc:sldChg chg="addSp delSp modSp mod">
        <pc:chgData name="Keiran Rodgers" userId="9a80395d-d247-4f28-9f3f-1715831eae76" providerId="ADAL" clId="{4049CFF6-8471-41E1-B453-AB0E4610A904}" dt="2026-05-16T12:27:32.141" v="75"/>
        <pc:sldMkLst>
          <pc:docMk/>
          <pc:sldMk cId="0" sldId="268"/>
        </pc:sldMkLst>
        <pc:spChg chg="del">
          <ac:chgData name="Keiran Rodgers" userId="9a80395d-d247-4f28-9f3f-1715831eae76" providerId="ADAL" clId="{4049CFF6-8471-41E1-B453-AB0E4610A904}" dt="2026-05-16T12:27:31.080" v="74" actId="478"/>
          <ac:spMkLst>
            <pc:docMk/>
            <pc:sldMk cId="0" sldId="268"/>
            <ac:spMk id="5" creationId="{00000000-0000-0000-0000-000000000000}"/>
          </ac:spMkLst>
        </pc:spChg>
        <pc:picChg chg="add mod">
          <ac:chgData name="Keiran Rodgers" userId="9a80395d-d247-4f28-9f3f-1715831eae76" providerId="ADAL" clId="{4049CFF6-8471-41E1-B453-AB0E4610A904}" dt="2026-05-16T12:27:32.141" v="75"/>
          <ac:picMkLst>
            <pc:docMk/>
            <pc:sldMk cId="0" sldId="268"/>
            <ac:picMk id="30" creationId="{46324629-CE07-4362-5E14-4BD931AEE35E}"/>
          </ac:picMkLst>
        </pc:picChg>
      </pc:sldChg>
      <pc:sldChg chg="addSp delSp modSp mod">
        <pc:chgData name="Keiran Rodgers" userId="9a80395d-d247-4f28-9f3f-1715831eae76" providerId="ADAL" clId="{4049CFF6-8471-41E1-B453-AB0E4610A904}" dt="2026-05-16T12:27:41.505" v="77"/>
        <pc:sldMkLst>
          <pc:docMk/>
          <pc:sldMk cId="0" sldId="269"/>
        </pc:sldMkLst>
        <pc:spChg chg="del">
          <ac:chgData name="Keiran Rodgers" userId="9a80395d-d247-4f28-9f3f-1715831eae76" providerId="ADAL" clId="{4049CFF6-8471-41E1-B453-AB0E4610A904}" dt="2026-05-16T12:27:41.178" v="76" actId="478"/>
          <ac:spMkLst>
            <pc:docMk/>
            <pc:sldMk cId="0" sldId="269"/>
            <ac:spMk id="5" creationId="{00000000-0000-0000-0000-000000000000}"/>
          </ac:spMkLst>
        </pc:spChg>
        <pc:picChg chg="add mod">
          <ac:chgData name="Keiran Rodgers" userId="9a80395d-d247-4f28-9f3f-1715831eae76" providerId="ADAL" clId="{4049CFF6-8471-41E1-B453-AB0E4610A904}" dt="2026-05-16T12:27:41.505" v="77"/>
          <ac:picMkLst>
            <pc:docMk/>
            <pc:sldMk cId="0" sldId="269"/>
            <ac:picMk id="29" creationId="{9B866BFF-2D35-F61F-A8D7-CF2777E6600F}"/>
          </ac:picMkLst>
        </pc:picChg>
      </pc:sldChg>
      <pc:sldChg chg="addSp delSp modSp mod">
        <pc:chgData name="Keiran Rodgers" userId="9a80395d-d247-4f28-9f3f-1715831eae76" providerId="ADAL" clId="{4049CFF6-8471-41E1-B453-AB0E4610A904}" dt="2026-05-16T12:28:10.810" v="95" actId="478"/>
        <pc:sldMkLst>
          <pc:docMk/>
          <pc:sldMk cId="0" sldId="272"/>
        </pc:sldMkLst>
        <pc:spChg chg="mod">
          <ac:chgData name="Keiran Rodgers" userId="9a80395d-d247-4f28-9f3f-1715831eae76" providerId="ADAL" clId="{4049CFF6-8471-41E1-B453-AB0E4610A904}" dt="2026-05-16T12:28:03.678" v="92" actId="20577"/>
          <ac:spMkLst>
            <pc:docMk/>
            <pc:sldMk cId="0" sldId="272"/>
            <ac:spMk id="7" creationId="{00000000-0000-0000-0000-000000000000}"/>
          </ac:spMkLst>
        </pc:spChg>
        <pc:spChg chg="mod">
          <ac:chgData name="Keiran Rodgers" userId="9a80395d-d247-4f28-9f3f-1715831eae76" providerId="ADAL" clId="{4049CFF6-8471-41E1-B453-AB0E4610A904}" dt="2026-05-16T12:27:56.320" v="84" actId="20577"/>
          <ac:spMkLst>
            <pc:docMk/>
            <pc:sldMk cId="0" sldId="272"/>
            <ac:spMk id="8" creationId="{00000000-0000-0000-0000-000000000000}"/>
          </ac:spMkLst>
        </pc:spChg>
        <pc:picChg chg="add del mod">
          <ac:chgData name="Keiran Rodgers" userId="9a80395d-d247-4f28-9f3f-1715831eae76" providerId="ADAL" clId="{4049CFF6-8471-41E1-B453-AB0E4610A904}" dt="2026-05-16T12:28:10.810" v="95" actId="478"/>
          <ac:picMkLst>
            <pc:docMk/>
            <pc:sldMk cId="0" sldId="272"/>
            <ac:picMk id="13" creationId="{A5EFB6DD-1998-C99E-5754-0021DD44D90D}"/>
          </ac:picMkLst>
        </pc:picChg>
      </pc:sldChg>
      <pc:sldChg chg="add del setBg">
        <pc:chgData name="Keiran Rodgers" userId="9a80395d-d247-4f28-9f3f-1715831eae76" providerId="ADAL" clId="{4049CFF6-8471-41E1-B453-AB0E4610A904}" dt="2026-05-16T12:20:52.407" v="5"/>
        <pc:sldMkLst>
          <pc:docMk/>
          <pc:sldMk cId="0" sldId="27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9075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745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548640"/>
          </a:xfrm>
          <a:prstGeom prst="rect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" name="Shape 1"/>
          <p:cNvSpPr/>
          <p:nvPr/>
        </p:nvSpPr>
        <p:spPr>
          <a:xfrm>
            <a:off x="0" y="6309360"/>
            <a:ext cx="12161520" cy="548640"/>
          </a:xfrm>
          <a:prstGeom prst="rect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" name="Text 2"/>
          <p:cNvSpPr/>
          <p:nvPr/>
        </p:nvSpPr>
        <p:spPr>
          <a:xfrm>
            <a:off x="731520" y="1828800"/>
            <a:ext cx="10698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for Emails</a:t>
            </a:r>
            <a:endParaRPr lang="en-US" sz="5600" dirty="0"/>
          </a:p>
        </p:txBody>
      </p:sp>
      <p:sp>
        <p:nvSpPr>
          <p:cNvPr id="5" name="Text 3"/>
          <p:cNvSpPr/>
          <p:nvPr/>
        </p:nvSpPr>
        <p:spPr>
          <a:xfrm>
            <a:off x="731520" y="2697480"/>
            <a:ext cx="10698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Documents</a:t>
            </a:r>
            <a:endParaRPr lang="en-US" sz="5600" dirty="0"/>
          </a:p>
        </p:txBody>
      </p:sp>
      <p:sp>
        <p:nvSpPr>
          <p:cNvPr id="6" name="Text 4"/>
          <p:cNvSpPr/>
          <p:nvPr/>
        </p:nvSpPr>
        <p:spPr>
          <a:xfrm>
            <a:off x="731520" y="3657600"/>
            <a:ext cx="10698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i="1" dirty="0">
                <a:solidFill>
                  <a:srgbClr val="F7A8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Agendas, Minutes, Reports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731520" y="4434840"/>
            <a:ext cx="1371600" cy="45720"/>
          </a:xfrm>
          <a:prstGeom prst="rect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8" name="Text 6"/>
          <p:cNvSpPr/>
          <p:nvPr/>
        </p:nvSpPr>
        <p:spPr>
          <a:xfrm>
            <a:off x="731520" y="4617720"/>
            <a:ext cx="10698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District 9660 Training Webinar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731520" y="4983480"/>
            <a:ext cx="10698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B4C3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Sunday 17 May 2026  |  Keiran Rodgers, District Public Image Chair</a:t>
            </a:r>
            <a:endParaRPr lang="en-US" sz="1400" dirty="0"/>
          </a:p>
        </p:txBody>
      </p:sp>
      <p:pic>
        <p:nvPicPr>
          <p:cNvPr id="12" name="Image 0" descr="preencoded.png">
            <a:extLst>
              <a:ext uri="{FF2B5EF4-FFF2-40B4-BE49-F238E27FC236}">
                <a16:creationId xmlns:a16="http://schemas.microsoft.com/office/drawing/2014/main" id="{1FA37E9F-21FA-9490-F78D-58BA254CD5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5909" y="617220"/>
            <a:ext cx="3078785" cy="11887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73152"/>
          </a:xfrm>
          <a:prstGeom prst="rect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" name="Shape 1"/>
          <p:cNvSpPr/>
          <p:nvPr/>
        </p:nvSpPr>
        <p:spPr>
          <a:xfrm>
            <a:off x="0" y="6492240"/>
            <a:ext cx="12161520" cy="18288"/>
          </a:xfrm>
          <a:prstGeom prst="rect">
            <a:avLst/>
          </a:prstGeom>
          <a:solidFill>
            <a:srgbClr val="17458F"/>
          </a:solidFill>
          <a:ln w="12700">
            <a:solidFill>
              <a:srgbClr val="17458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" name="Text 2"/>
          <p:cNvSpPr/>
          <p:nvPr/>
        </p:nvSpPr>
        <p:spPr>
          <a:xfrm>
            <a:off x="27432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for Emails and Documents  |  D9660 Training Webinar  |  17 May 2026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0" y="91440"/>
            <a:ext cx="12161520" cy="1097280"/>
          </a:xfrm>
          <a:prstGeom prst="rect">
            <a:avLst/>
          </a:prstGeom>
          <a:solidFill>
            <a:srgbClr val="D41367"/>
          </a:solidFill>
          <a:ln w="12700">
            <a:solidFill>
              <a:srgbClr val="D41367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7" name="Text 5"/>
          <p:cNvSpPr/>
          <p:nvPr/>
        </p:nvSpPr>
        <p:spPr>
          <a:xfrm>
            <a:off x="457200" y="137160"/>
            <a:ext cx="2743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 4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3200400" y="137160"/>
            <a:ext cx="86868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Minutes from a meeting transcript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457200" y="1371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i="1" dirty="0">
                <a:solidFill>
                  <a:srgbClr val="F7A8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headline demo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457200" y="187452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scenario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457200" y="2331720"/>
            <a:ext cx="109728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Sarah's monthly general meeting just finished. Teams produced an auto-transcript. The transcript is messy: cross-talk, side conversations, action items buried in discussion. Polished minutes needed by Friday.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457200" y="3657600"/>
            <a:ext cx="5486400" cy="2011680"/>
          </a:xfrm>
          <a:prstGeom prst="rect">
            <a:avLst/>
          </a:prstGeom>
          <a:solidFill>
            <a:srgbClr val="FEE2E2"/>
          </a:solidFill>
          <a:ln w="12700">
            <a:solidFill>
              <a:srgbClr val="D41367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3" name="Text 11"/>
          <p:cNvSpPr/>
          <p:nvPr/>
        </p:nvSpPr>
        <p:spPr>
          <a:xfrm>
            <a:off x="640080" y="37947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D413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AI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40080" y="4160520"/>
            <a:ext cx="5120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D413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to 3 hours</a:t>
            </a:r>
            <a:endParaRPr lang="en-US" sz="2800" dirty="0"/>
          </a:p>
        </p:txBody>
      </p:sp>
      <p:sp>
        <p:nvSpPr>
          <p:cNvPr id="15" name="Text 13"/>
          <p:cNvSpPr/>
          <p:nvPr/>
        </p:nvSpPr>
        <p:spPr>
          <a:xfrm>
            <a:off x="640080" y="4754880"/>
            <a:ext cx="51206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Re-listening, typing, formatting, hunting for motion text, building action lists. Often done late Thursday night.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217920" y="3657600"/>
            <a:ext cx="5486400" cy="2011680"/>
          </a:xfrm>
          <a:prstGeom prst="rect">
            <a:avLst/>
          </a:prstGeom>
          <a:solidFill>
            <a:srgbClr val="ECFDF5"/>
          </a:solidFill>
          <a:ln w="12700">
            <a:solidFill>
              <a:srgbClr val="10B981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7" name="Text 15"/>
          <p:cNvSpPr/>
          <p:nvPr/>
        </p:nvSpPr>
        <p:spPr>
          <a:xfrm>
            <a:off x="6400800" y="37947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47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AI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400800" y="4160520"/>
            <a:ext cx="5120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47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minutes</a:t>
            </a:r>
            <a:endParaRPr lang="en-US" sz="2800" dirty="0"/>
          </a:p>
        </p:txBody>
      </p:sp>
      <p:sp>
        <p:nvSpPr>
          <p:cNvPr id="19" name="Text 17"/>
          <p:cNvSpPr/>
          <p:nvPr/>
        </p:nvSpPr>
        <p:spPr>
          <a:xfrm>
            <a:off x="6400800" y="4754880"/>
            <a:ext cx="51206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Paste transcript, attach template, get first draft. Spend 10 minutes reviewing. Sign off.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457200" y="5897880"/>
            <a:ext cx="11247120" cy="457200"/>
          </a:xfrm>
          <a:prstGeom prst="rect">
            <a:avLst/>
          </a:prstGeom>
          <a:solidFill>
            <a:srgbClr val="FEF4DC"/>
          </a:solidFill>
          <a:ln w="254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1" name="Text 19"/>
          <p:cNvSpPr/>
          <p:nvPr/>
        </p:nvSpPr>
        <p:spPr>
          <a:xfrm>
            <a:off x="640080" y="589788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i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Demo.</a:t>
            </a:r>
            <a:endParaRPr lang="en-US" sz="1300" dirty="0"/>
          </a:p>
        </p:txBody>
      </p:sp>
      <p:pic>
        <p:nvPicPr>
          <p:cNvPr id="22" name="Picture 21" descr="9660&#10;&#10;AI-generated content may be incorrect.">
            <a:extLst>
              <a:ext uri="{FF2B5EF4-FFF2-40B4-BE49-F238E27FC236}">
                <a16:creationId xmlns:a16="http://schemas.microsoft.com/office/drawing/2014/main" id="{D64E3714-F73A-D7DC-2A27-674699DD10A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1875" t="36029" b="30883"/>
          <a:stretch>
            <a:fillRect/>
          </a:stretch>
        </p:blipFill>
        <p:spPr>
          <a:xfrm>
            <a:off x="11357656" y="6549998"/>
            <a:ext cx="754287" cy="2821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73152"/>
          </a:xfrm>
          <a:prstGeom prst="rect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" name="Shape 1"/>
          <p:cNvSpPr/>
          <p:nvPr/>
        </p:nvSpPr>
        <p:spPr>
          <a:xfrm>
            <a:off x="0" y="6492240"/>
            <a:ext cx="12161520" cy="18288"/>
          </a:xfrm>
          <a:prstGeom prst="rect">
            <a:avLst/>
          </a:prstGeom>
          <a:solidFill>
            <a:srgbClr val="17458F"/>
          </a:solidFill>
          <a:ln w="12700">
            <a:solidFill>
              <a:srgbClr val="17458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" name="Text 2"/>
          <p:cNvSpPr/>
          <p:nvPr/>
        </p:nvSpPr>
        <p:spPr>
          <a:xfrm>
            <a:off x="27432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for Emails and Documents  |  D9660 Training Webinar  |  17 May 2026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0" y="91440"/>
            <a:ext cx="12161520" cy="1097280"/>
          </a:xfrm>
          <a:prstGeom prst="rect">
            <a:avLst/>
          </a:prstGeom>
          <a:solidFill>
            <a:srgbClr val="17458F"/>
          </a:solidFill>
          <a:ln w="12700">
            <a:solidFill>
              <a:srgbClr val="17458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7" name="Text 5"/>
          <p:cNvSpPr/>
          <p:nvPr/>
        </p:nvSpPr>
        <p:spPr>
          <a:xfrm>
            <a:off x="457200" y="137160"/>
            <a:ext cx="2743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7A8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 5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3200400" y="137160"/>
            <a:ext cx="86868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Quarterly committee report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457200" y="155448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scenario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457200" y="2103120"/>
            <a:ext cx="109728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Sarah needs to produce a quarterly Public Image report for the board, plus a shorter version for the district PI committee. She has notes, stats from Facebook Insights, and a list of activities.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57200" y="347472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this demo shows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548640" y="4069080"/>
            <a:ext cx="164592" cy="164592"/>
          </a:xfrm>
          <a:prstGeom prst="ellipse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3" name="Text 11"/>
          <p:cNvSpPr/>
          <p:nvPr/>
        </p:nvSpPr>
        <p:spPr>
          <a:xfrm>
            <a:off x="868680" y="402336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outputs from one prompt: long report and short summary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48640" y="4572000"/>
            <a:ext cx="164592" cy="164592"/>
          </a:xfrm>
          <a:prstGeom prst="ellipse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5" name="Text 13"/>
          <p:cNvSpPr/>
          <p:nvPr/>
        </p:nvSpPr>
        <p:spPr>
          <a:xfrm>
            <a:off x="868680" y="452628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 framing: 'we did X' becomes 'X people reached'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548640" y="5074920"/>
            <a:ext cx="164592" cy="164592"/>
          </a:xfrm>
          <a:prstGeom prst="ellipse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7" name="Text 15"/>
          <p:cNvSpPr/>
          <p:nvPr/>
        </p:nvSpPr>
        <p:spPr>
          <a:xfrm>
            <a:off x="868680" y="502920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is just as good at reports as it is at emails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457200" y="5760720"/>
            <a:ext cx="11247120" cy="548640"/>
          </a:xfrm>
          <a:prstGeom prst="rect">
            <a:avLst/>
          </a:prstGeom>
          <a:solidFill>
            <a:srgbClr val="FEF4DC"/>
          </a:solidFill>
          <a:ln w="254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9" name="Text 17"/>
          <p:cNvSpPr/>
          <p:nvPr/>
        </p:nvSpPr>
        <p:spPr>
          <a:xfrm>
            <a:off x="640080" y="576072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Demo.</a:t>
            </a:r>
            <a:endParaRPr lang="en-US" sz="1400" dirty="0"/>
          </a:p>
        </p:txBody>
      </p:sp>
      <p:pic>
        <p:nvPicPr>
          <p:cNvPr id="20" name="Picture 19" descr="9660&#10;&#10;AI-generated content may be incorrect.">
            <a:extLst>
              <a:ext uri="{FF2B5EF4-FFF2-40B4-BE49-F238E27FC236}">
                <a16:creationId xmlns:a16="http://schemas.microsoft.com/office/drawing/2014/main" id="{354C14CD-C0BD-7E31-D1B8-71E560F7577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1875" t="36029" b="30883"/>
          <a:stretch>
            <a:fillRect/>
          </a:stretch>
        </p:blipFill>
        <p:spPr>
          <a:xfrm>
            <a:off x="11357656" y="6549998"/>
            <a:ext cx="754287" cy="2821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73152"/>
          </a:xfrm>
          <a:prstGeom prst="rect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" name="Shape 1"/>
          <p:cNvSpPr/>
          <p:nvPr/>
        </p:nvSpPr>
        <p:spPr>
          <a:xfrm>
            <a:off x="0" y="6492240"/>
            <a:ext cx="12161520" cy="18288"/>
          </a:xfrm>
          <a:prstGeom prst="rect">
            <a:avLst/>
          </a:prstGeom>
          <a:solidFill>
            <a:srgbClr val="17458F"/>
          </a:solidFill>
          <a:ln w="12700">
            <a:solidFill>
              <a:srgbClr val="17458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" name="Text 2"/>
          <p:cNvSpPr/>
          <p:nvPr/>
        </p:nvSpPr>
        <p:spPr>
          <a:xfrm>
            <a:off x="27432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for Emails and Documents  |  D9660 Training Webinar  |  17 May 2026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57200" y="22860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AI draft is a first draft</a:t>
            </a:r>
            <a:endParaRPr lang="en-US" sz="3200" dirty="0"/>
          </a:p>
        </p:txBody>
      </p:sp>
      <p:sp>
        <p:nvSpPr>
          <p:cNvPr id="7" name="Shape 5"/>
          <p:cNvSpPr/>
          <p:nvPr/>
        </p:nvSpPr>
        <p:spPr>
          <a:xfrm>
            <a:off x="457200" y="868680"/>
            <a:ext cx="1097280" cy="54864"/>
          </a:xfrm>
          <a:prstGeom prst="rect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8" name="Text 6"/>
          <p:cNvSpPr/>
          <p:nvPr/>
        </p:nvSpPr>
        <p:spPr>
          <a:xfrm>
            <a:off x="457200" y="1280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i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four-question review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457200" y="1965960"/>
            <a:ext cx="5486400" cy="1783080"/>
          </a:xfrm>
          <a:prstGeom prst="rect">
            <a:avLst/>
          </a:prstGeom>
          <a:solidFill>
            <a:srgbClr val="F7F9FC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0" name="Shape 8"/>
          <p:cNvSpPr/>
          <p:nvPr/>
        </p:nvSpPr>
        <p:spPr>
          <a:xfrm>
            <a:off x="731520" y="2240280"/>
            <a:ext cx="640080" cy="640080"/>
          </a:xfrm>
          <a:prstGeom prst="ellipse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1" name="Text 9"/>
          <p:cNvSpPr/>
          <p:nvPr/>
        </p:nvSpPr>
        <p:spPr>
          <a:xfrm>
            <a:off x="731520" y="224028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</a:rPr>
              <a:t>1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1508760" y="2194560"/>
            <a:ext cx="4297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 all the facts right?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508760" y="2743200"/>
            <a:ext cx="42976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Names, dates, numbers, amounts. AI can confidently invent these. Cross-check everything.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217920" y="1965960"/>
            <a:ext cx="5486400" cy="1783080"/>
          </a:xfrm>
          <a:prstGeom prst="rect">
            <a:avLst/>
          </a:prstGeom>
          <a:solidFill>
            <a:srgbClr val="F7F9FC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5" name="Shape 13"/>
          <p:cNvSpPr/>
          <p:nvPr/>
        </p:nvSpPr>
        <p:spPr>
          <a:xfrm>
            <a:off x="6492240" y="2240280"/>
            <a:ext cx="640080" cy="640080"/>
          </a:xfrm>
          <a:prstGeom prst="ellipse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6" name="Text 14"/>
          <p:cNvSpPr/>
          <p:nvPr/>
        </p:nvSpPr>
        <p:spPr>
          <a:xfrm>
            <a:off x="6492240" y="224028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</a:rPr>
              <a:t>2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7269480" y="2194560"/>
            <a:ext cx="4297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it sound like the club?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7269480" y="2743200"/>
            <a:ext cx="42976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it out loud. Does it match how the club normally speaks? Adjust tone if needed.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457200" y="3886200"/>
            <a:ext cx="5486400" cy="1783080"/>
          </a:xfrm>
          <a:prstGeom prst="rect">
            <a:avLst/>
          </a:prstGeom>
          <a:solidFill>
            <a:srgbClr val="F7F9FC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0" name="Shape 18"/>
          <p:cNvSpPr/>
          <p:nvPr/>
        </p:nvSpPr>
        <p:spPr>
          <a:xfrm>
            <a:off x="731520" y="4160520"/>
            <a:ext cx="640080" cy="640080"/>
          </a:xfrm>
          <a:prstGeom prst="ellipse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1" name="Text 19"/>
          <p:cNvSpPr/>
          <p:nvPr/>
        </p:nvSpPr>
        <p:spPr>
          <a:xfrm>
            <a:off x="731520" y="416052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</a:rPr>
              <a:t>3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1508760" y="4114800"/>
            <a:ext cx="4297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anything missing?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1508760" y="4663440"/>
            <a:ext cx="42976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Did Claude drop a topic from your source material? Forget a person? Skip a motion?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6217920" y="3886200"/>
            <a:ext cx="5486400" cy="1783080"/>
          </a:xfrm>
          <a:prstGeom prst="rect">
            <a:avLst/>
          </a:prstGeom>
          <a:solidFill>
            <a:srgbClr val="F7F9FC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5" name="Shape 23"/>
          <p:cNvSpPr/>
          <p:nvPr/>
        </p:nvSpPr>
        <p:spPr>
          <a:xfrm>
            <a:off x="6492240" y="4160520"/>
            <a:ext cx="640080" cy="640080"/>
          </a:xfrm>
          <a:prstGeom prst="ellipse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6" name="Text 24"/>
          <p:cNvSpPr/>
          <p:nvPr/>
        </p:nvSpPr>
        <p:spPr>
          <a:xfrm>
            <a:off x="6492240" y="416052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</a:rPr>
              <a:t>4</a:t>
            </a:r>
            <a:endParaRPr lang="en-US" sz="2200" dirty="0"/>
          </a:p>
        </p:txBody>
      </p:sp>
      <p:sp>
        <p:nvSpPr>
          <p:cNvPr id="27" name="Text 25"/>
          <p:cNvSpPr/>
          <p:nvPr/>
        </p:nvSpPr>
        <p:spPr>
          <a:xfrm>
            <a:off x="7269480" y="4114800"/>
            <a:ext cx="4297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Would I send/file this as-is?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7269480" y="4663440"/>
            <a:ext cx="42976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no, what one small change would fix it? Ask Claude for that change. Re-read. Repeat.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457200" y="59893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i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You're not delegating the work. You're delegating the typing.</a:t>
            </a:r>
            <a:endParaRPr lang="en-US" sz="1400" dirty="0"/>
          </a:p>
        </p:txBody>
      </p:sp>
      <p:pic>
        <p:nvPicPr>
          <p:cNvPr id="30" name="Picture 29" descr="9660&#10;&#10;AI-generated content may be incorrect.">
            <a:extLst>
              <a:ext uri="{FF2B5EF4-FFF2-40B4-BE49-F238E27FC236}">
                <a16:creationId xmlns:a16="http://schemas.microsoft.com/office/drawing/2014/main" id="{46324629-CE07-4362-5E14-4BD931AEE35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1875" t="36029" b="30883"/>
          <a:stretch>
            <a:fillRect/>
          </a:stretch>
        </p:blipFill>
        <p:spPr>
          <a:xfrm>
            <a:off x="11357656" y="6549998"/>
            <a:ext cx="754287" cy="2821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73152"/>
          </a:xfrm>
          <a:prstGeom prst="rect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" name="Shape 1"/>
          <p:cNvSpPr/>
          <p:nvPr/>
        </p:nvSpPr>
        <p:spPr>
          <a:xfrm>
            <a:off x="0" y="6492240"/>
            <a:ext cx="12161520" cy="18288"/>
          </a:xfrm>
          <a:prstGeom prst="rect">
            <a:avLst/>
          </a:prstGeom>
          <a:solidFill>
            <a:srgbClr val="17458F"/>
          </a:solidFill>
          <a:ln w="12700">
            <a:solidFill>
              <a:srgbClr val="17458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" name="Text 2"/>
          <p:cNvSpPr/>
          <p:nvPr/>
        </p:nvSpPr>
        <p:spPr>
          <a:xfrm>
            <a:off x="27432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for Emails and Documents  |  D9660 Training Webinar  |  17 May 2026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57200" y="22860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 this back to your club</a:t>
            </a:r>
            <a:endParaRPr lang="en-US" sz="3200" dirty="0"/>
          </a:p>
        </p:txBody>
      </p:sp>
      <p:sp>
        <p:nvSpPr>
          <p:cNvPr id="7" name="Shape 5"/>
          <p:cNvSpPr/>
          <p:nvPr/>
        </p:nvSpPr>
        <p:spPr>
          <a:xfrm>
            <a:off x="457200" y="868680"/>
            <a:ext cx="1097280" cy="54864"/>
          </a:xfrm>
          <a:prstGeom prst="rect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8" name="Text 6"/>
          <p:cNvSpPr/>
          <p:nvPr/>
        </p:nvSpPr>
        <p:spPr>
          <a:xfrm>
            <a:off x="457200" y="1280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i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quick wins to try this week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640080" y="2057400"/>
            <a:ext cx="548640" cy="548640"/>
          </a:xfrm>
          <a:prstGeom prst="ellipse">
            <a:avLst/>
          </a:prstGeom>
          <a:solidFill>
            <a:srgbClr val="17458F"/>
          </a:solidFill>
          <a:ln w="12700">
            <a:solidFill>
              <a:srgbClr val="17458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0" name="Text 8"/>
          <p:cNvSpPr/>
          <p:nvPr/>
        </p:nvSpPr>
        <p:spPr>
          <a:xfrm>
            <a:off x="640080" y="205740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1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463040" y="1965960"/>
            <a:ext cx="10241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Upload your club's templates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463040" y="2331720"/>
            <a:ext cx="10241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Agenda and minutes templates into your Project. 5 minutes.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40080" y="2880360"/>
            <a:ext cx="548640" cy="548640"/>
          </a:xfrm>
          <a:prstGeom prst="ellipse">
            <a:avLst/>
          </a:prstGeom>
          <a:solidFill>
            <a:srgbClr val="17458F"/>
          </a:solidFill>
          <a:ln w="12700">
            <a:solidFill>
              <a:srgbClr val="17458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4" name="Text 12"/>
          <p:cNvSpPr/>
          <p:nvPr/>
        </p:nvSpPr>
        <p:spPr>
          <a:xfrm>
            <a:off x="640080" y="288036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2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1463040" y="2788920"/>
            <a:ext cx="10241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 your next rough notes into a draft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463040" y="3154680"/>
            <a:ext cx="10241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it with low-stakes content first: a newsletter blurb, a Facebook caption.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640080" y="3703320"/>
            <a:ext cx="548640" cy="548640"/>
          </a:xfrm>
          <a:prstGeom prst="ellipse">
            <a:avLst/>
          </a:prstGeom>
          <a:solidFill>
            <a:srgbClr val="17458F"/>
          </a:solidFill>
          <a:ln w="12700">
            <a:solidFill>
              <a:srgbClr val="17458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8" name="Text 16"/>
          <p:cNvSpPr/>
          <p:nvPr/>
        </p:nvSpPr>
        <p:spPr>
          <a:xfrm>
            <a:off x="640080" y="370332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3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1463040" y="3611880"/>
            <a:ext cx="10241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it for tricky emails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1463040" y="3977640"/>
            <a:ext cx="10241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ones you've been putting off. Sponsor thank-yous, declined requests, member apologies.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640080" y="4526280"/>
            <a:ext cx="548640" cy="548640"/>
          </a:xfrm>
          <a:prstGeom prst="ellipse">
            <a:avLst/>
          </a:prstGeom>
          <a:solidFill>
            <a:srgbClr val="17458F"/>
          </a:solidFill>
          <a:ln w="12700">
            <a:solidFill>
              <a:srgbClr val="17458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2" name="Text 20"/>
          <p:cNvSpPr/>
          <p:nvPr/>
        </p:nvSpPr>
        <p:spPr>
          <a:xfrm>
            <a:off x="640080" y="452628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4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1463040" y="4434840"/>
            <a:ext cx="10241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the transcript-to-minutes flow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1463040" y="4800600"/>
            <a:ext cx="10241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 a phone voice memo. Don't worry about messy input; that's Claude's job to handle.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640080" y="5349240"/>
            <a:ext cx="548640" cy="548640"/>
          </a:xfrm>
          <a:prstGeom prst="ellipse">
            <a:avLst/>
          </a:prstGeom>
          <a:solidFill>
            <a:srgbClr val="17458F"/>
          </a:solidFill>
          <a:ln w="12700">
            <a:solidFill>
              <a:srgbClr val="17458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6" name="Text 24"/>
          <p:cNvSpPr/>
          <p:nvPr/>
        </p:nvSpPr>
        <p:spPr>
          <a:xfrm>
            <a:off x="640080" y="53492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5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1463040" y="5257800"/>
            <a:ext cx="10241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 what works with your club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1463040" y="5623560"/>
            <a:ext cx="10241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 on prompts that work for you. Build a club prompt library.</a:t>
            </a:r>
            <a:endParaRPr lang="en-US" sz="1300" dirty="0"/>
          </a:p>
        </p:txBody>
      </p:sp>
      <p:pic>
        <p:nvPicPr>
          <p:cNvPr id="29" name="Picture 28" descr="9660&#10;&#10;AI-generated content may be incorrect.">
            <a:extLst>
              <a:ext uri="{FF2B5EF4-FFF2-40B4-BE49-F238E27FC236}">
                <a16:creationId xmlns:a16="http://schemas.microsoft.com/office/drawing/2014/main" id="{9B866BFF-2D35-F61F-A8D7-CF2777E6600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1875" t="36029" b="30883"/>
          <a:stretch>
            <a:fillRect/>
          </a:stretch>
        </p:blipFill>
        <p:spPr>
          <a:xfrm>
            <a:off x="11357656" y="6549998"/>
            <a:ext cx="754287" cy="28212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1745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548640"/>
          </a:xfrm>
          <a:prstGeom prst="rect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" name="Text 1"/>
          <p:cNvSpPr/>
          <p:nvPr/>
        </p:nvSpPr>
        <p:spPr>
          <a:xfrm>
            <a:off x="731520" y="1188720"/>
            <a:ext cx="106984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Questions?</a:t>
            </a:r>
            <a:endParaRPr lang="en-US" sz="8800" dirty="0"/>
          </a:p>
        </p:txBody>
      </p:sp>
      <p:sp>
        <p:nvSpPr>
          <p:cNvPr id="4" name="Shape 2"/>
          <p:cNvSpPr/>
          <p:nvPr/>
        </p:nvSpPr>
        <p:spPr>
          <a:xfrm>
            <a:off x="731520" y="2743200"/>
            <a:ext cx="1371600" cy="45720"/>
          </a:xfrm>
          <a:prstGeom prst="rect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5" name="Text 3"/>
          <p:cNvSpPr/>
          <p:nvPr/>
        </p:nvSpPr>
        <p:spPr>
          <a:xfrm>
            <a:off x="731520" y="2926080"/>
            <a:ext cx="10698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7A8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Stay in touch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731520" y="3520440"/>
            <a:ext cx="10698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Keiran Rodgers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731520" y="3886200"/>
            <a:ext cx="10698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B4C3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District Public Image Chair 2026-27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31520" y="4434840"/>
            <a:ext cx="10698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support@rotary9660.org.au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31520" y="4754880"/>
            <a:ext cx="10698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keiran.rodgers@rotary9660.org.au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731520" y="5074920"/>
            <a:ext cx="10698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0408 007 809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731520" y="5943600"/>
            <a:ext cx="10698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F7A8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you for joining today's session.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0" y="6309360"/>
            <a:ext cx="12161520" cy="548640"/>
          </a:xfrm>
          <a:prstGeom prst="rect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73152"/>
          </a:xfrm>
          <a:prstGeom prst="rect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" name="Shape 1"/>
          <p:cNvSpPr/>
          <p:nvPr/>
        </p:nvSpPr>
        <p:spPr>
          <a:xfrm>
            <a:off x="0" y="6492240"/>
            <a:ext cx="12161520" cy="18288"/>
          </a:xfrm>
          <a:prstGeom prst="rect">
            <a:avLst/>
          </a:prstGeom>
          <a:solidFill>
            <a:srgbClr val="17458F"/>
          </a:solidFill>
          <a:ln w="12700">
            <a:solidFill>
              <a:srgbClr val="17458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" name="Text 2"/>
          <p:cNvSpPr/>
          <p:nvPr/>
        </p:nvSpPr>
        <p:spPr>
          <a:xfrm>
            <a:off x="27432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for Emails and Documents  |  D9660 Training Webinar  |  17 May 2026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57200" y="22860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Welcome back</a:t>
            </a:r>
            <a:endParaRPr lang="en-US" sz="3200" dirty="0"/>
          </a:p>
        </p:txBody>
      </p:sp>
      <p:sp>
        <p:nvSpPr>
          <p:cNvPr id="7" name="Shape 5"/>
          <p:cNvSpPr/>
          <p:nvPr/>
        </p:nvSpPr>
        <p:spPr>
          <a:xfrm>
            <a:off x="457200" y="868680"/>
            <a:ext cx="1097280" cy="54864"/>
          </a:xfrm>
          <a:prstGeom prst="rect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8" name="Text 6"/>
          <p:cNvSpPr/>
          <p:nvPr/>
        </p:nvSpPr>
        <p:spPr>
          <a:xfrm>
            <a:off x="457200" y="1280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Last time, we covered Claude Projects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457200" y="169164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foundation we'll build on today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457200" y="2377440"/>
            <a:ext cx="3611880" cy="2194560"/>
          </a:xfrm>
          <a:prstGeom prst="rect">
            <a:avLst/>
          </a:prstGeom>
          <a:solidFill>
            <a:srgbClr val="F7F9FC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1" name="Shape 9"/>
          <p:cNvSpPr/>
          <p:nvPr/>
        </p:nvSpPr>
        <p:spPr>
          <a:xfrm>
            <a:off x="457200" y="2377440"/>
            <a:ext cx="3611880" cy="73152"/>
          </a:xfrm>
          <a:prstGeom prst="rect">
            <a:avLst/>
          </a:prstGeom>
          <a:solidFill>
            <a:srgbClr val="17458F"/>
          </a:solidFill>
          <a:ln w="12700">
            <a:solidFill>
              <a:srgbClr val="17458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2" name="Shape 10"/>
          <p:cNvSpPr/>
          <p:nvPr/>
        </p:nvSpPr>
        <p:spPr>
          <a:xfrm>
            <a:off x="731520" y="2606040"/>
            <a:ext cx="548640" cy="548640"/>
          </a:xfrm>
          <a:prstGeom prst="ellipse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3" name="Text 11"/>
          <p:cNvSpPr/>
          <p:nvPr/>
        </p:nvSpPr>
        <p:spPr>
          <a:xfrm>
            <a:off x="731520" y="26060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</a:rPr>
              <a:t>1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731520" y="324612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a Project is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731520" y="3703320"/>
            <a:ext cx="3200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persistent workspace where Claude knows your club, your style, and your templates.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4251960" y="2377440"/>
            <a:ext cx="3611880" cy="2194560"/>
          </a:xfrm>
          <a:prstGeom prst="rect">
            <a:avLst/>
          </a:prstGeom>
          <a:solidFill>
            <a:srgbClr val="F7F9FC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7" name="Shape 15"/>
          <p:cNvSpPr/>
          <p:nvPr/>
        </p:nvSpPr>
        <p:spPr>
          <a:xfrm>
            <a:off x="4251960" y="2377440"/>
            <a:ext cx="3611880" cy="73152"/>
          </a:xfrm>
          <a:prstGeom prst="rect">
            <a:avLst/>
          </a:prstGeom>
          <a:solidFill>
            <a:srgbClr val="17458F"/>
          </a:solidFill>
          <a:ln w="12700">
            <a:solidFill>
              <a:srgbClr val="17458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8" name="Shape 16"/>
          <p:cNvSpPr/>
          <p:nvPr/>
        </p:nvSpPr>
        <p:spPr>
          <a:xfrm>
            <a:off x="4526280" y="2606040"/>
            <a:ext cx="548640" cy="548640"/>
          </a:xfrm>
          <a:prstGeom prst="ellipse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9" name="Text 17"/>
          <p:cNvSpPr/>
          <p:nvPr/>
        </p:nvSpPr>
        <p:spPr>
          <a:xfrm>
            <a:off x="4526280" y="26060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</a:rPr>
              <a:t>2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4526280" y="324612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build one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4526280" y="3703320"/>
            <a:ext cx="3200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instructions, upload reference files, set tone preferences. 20 minutes of setup.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8046720" y="2377440"/>
            <a:ext cx="3611880" cy="2194560"/>
          </a:xfrm>
          <a:prstGeom prst="rect">
            <a:avLst/>
          </a:prstGeom>
          <a:solidFill>
            <a:srgbClr val="F7F9FC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3" name="Shape 21"/>
          <p:cNvSpPr/>
          <p:nvPr/>
        </p:nvSpPr>
        <p:spPr>
          <a:xfrm>
            <a:off x="8046720" y="2377440"/>
            <a:ext cx="3611880" cy="73152"/>
          </a:xfrm>
          <a:prstGeom prst="rect">
            <a:avLst/>
          </a:prstGeom>
          <a:solidFill>
            <a:srgbClr val="17458F"/>
          </a:solidFill>
          <a:ln w="12700">
            <a:solidFill>
              <a:srgbClr val="17458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4" name="Shape 22"/>
          <p:cNvSpPr/>
          <p:nvPr/>
        </p:nvSpPr>
        <p:spPr>
          <a:xfrm>
            <a:off x="8321040" y="2606040"/>
            <a:ext cx="548640" cy="548640"/>
          </a:xfrm>
          <a:prstGeom prst="ellipse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5" name="Text 23"/>
          <p:cNvSpPr/>
          <p:nvPr/>
        </p:nvSpPr>
        <p:spPr>
          <a:xfrm>
            <a:off x="8321040" y="26060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</a:rPr>
              <a:t>3</a:t>
            </a:r>
            <a:endParaRPr lang="en-US" sz="2200" dirty="0"/>
          </a:p>
        </p:txBody>
      </p:sp>
      <p:sp>
        <p:nvSpPr>
          <p:cNvPr id="26" name="Text 24"/>
          <p:cNvSpPr/>
          <p:nvPr/>
        </p:nvSpPr>
        <p:spPr>
          <a:xfrm>
            <a:off x="8321040" y="324612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8321040" y="3703320"/>
            <a:ext cx="3200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more re-pasting context. Every conversation starts with Claude already up to speed.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457200" y="4846320"/>
            <a:ext cx="11247120" cy="1280160"/>
          </a:xfrm>
          <a:prstGeom prst="rect">
            <a:avLst/>
          </a:prstGeom>
          <a:solidFill>
            <a:srgbClr val="FEF4DC"/>
          </a:solidFill>
          <a:ln w="254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9" name="Text 27"/>
          <p:cNvSpPr/>
          <p:nvPr/>
        </p:nvSpPr>
        <p:spPr>
          <a:xfrm>
            <a:off x="731520" y="498348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Haven't built a Project yet?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731520" y="5349240"/>
            <a:ext cx="10058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That's fine. Watch the previous session's recording, or follow along today and set yours up later. The link is in the follow-up email.</a:t>
            </a:r>
            <a:endParaRPr lang="en-US" sz="1300" dirty="0"/>
          </a:p>
        </p:txBody>
      </p:sp>
      <p:pic>
        <p:nvPicPr>
          <p:cNvPr id="33" name="Picture 32" descr="9660&#10;&#10;AI-generated content may be incorrect.">
            <a:extLst>
              <a:ext uri="{FF2B5EF4-FFF2-40B4-BE49-F238E27FC236}">
                <a16:creationId xmlns:a16="http://schemas.microsoft.com/office/drawing/2014/main" id="{798FC41A-6789-8DD9-C9E5-6A4093CCB0C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1875" t="36029" b="30883"/>
          <a:stretch>
            <a:fillRect/>
          </a:stretch>
        </p:blipFill>
        <p:spPr>
          <a:xfrm>
            <a:off x="11357656" y="6549998"/>
            <a:ext cx="754287" cy="2821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73152"/>
          </a:xfrm>
          <a:prstGeom prst="rect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" name="Shape 1"/>
          <p:cNvSpPr/>
          <p:nvPr/>
        </p:nvSpPr>
        <p:spPr>
          <a:xfrm>
            <a:off x="0" y="6492240"/>
            <a:ext cx="12161520" cy="18288"/>
          </a:xfrm>
          <a:prstGeom prst="rect">
            <a:avLst/>
          </a:prstGeom>
          <a:solidFill>
            <a:srgbClr val="17458F"/>
          </a:solidFill>
          <a:ln w="12700">
            <a:solidFill>
              <a:srgbClr val="17458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" name="Text 2"/>
          <p:cNvSpPr/>
          <p:nvPr/>
        </p:nvSpPr>
        <p:spPr>
          <a:xfrm>
            <a:off x="27432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for Emails and Documents  |  D9660 Training Webinar  |  17 May 2026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57200" y="22860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Today: putting Projects to work</a:t>
            </a:r>
            <a:endParaRPr lang="en-US" sz="3200" dirty="0"/>
          </a:p>
        </p:txBody>
      </p:sp>
      <p:sp>
        <p:nvSpPr>
          <p:cNvPr id="7" name="Shape 5"/>
          <p:cNvSpPr/>
          <p:nvPr/>
        </p:nvSpPr>
        <p:spPr>
          <a:xfrm>
            <a:off x="457200" y="868680"/>
            <a:ext cx="1097280" cy="54864"/>
          </a:xfrm>
          <a:prstGeom prst="rect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8" name="Text 6"/>
          <p:cNvSpPr/>
          <p:nvPr/>
        </p:nvSpPr>
        <p:spPr>
          <a:xfrm>
            <a:off x="457200" y="1280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real Rotary tasks, demonstrated live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914400" y="2148840"/>
            <a:ext cx="594360" cy="594360"/>
          </a:xfrm>
          <a:prstGeom prst="ellipse">
            <a:avLst/>
          </a:prstGeom>
          <a:solidFill>
            <a:srgbClr val="17458F"/>
          </a:solidFill>
          <a:ln w="12700">
            <a:solidFill>
              <a:srgbClr val="17458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0" name="Text 8"/>
          <p:cNvSpPr/>
          <p:nvPr/>
        </p:nvSpPr>
        <p:spPr>
          <a:xfrm>
            <a:off x="914400" y="214884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</a:rPr>
              <a:t>1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828800" y="2103120"/>
            <a:ext cx="7772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Thank-you email to a sponsor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914400" y="2926080"/>
            <a:ext cx="594360" cy="594360"/>
          </a:xfrm>
          <a:prstGeom prst="ellipse">
            <a:avLst/>
          </a:prstGeom>
          <a:solidFill>
            <a:srgbClr val="D41367"/>
          </a:solidFill>
          <a:ln w="12700">
            <a:solidFill>
              <a:srgbClr val="D41367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5" name="Text 13"/>
          <p:cNvSpPr/>
          <p:nvPr/>
        </p:nvSpPr>
        <p:spPr>
          <a:xfrm>
            <a:off x="914400" y="292608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</a:rPr>
              <a:t>2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1828800" y="2880360"/>
            <a:ext cx="7772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Reply to a tricky enquiry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914400" y="3703320"/>
            <a:ext cx="594360" cy="594360"/>
          </a:xfrm>
          <a:prstGeom prst="ellipse">
            <a:avLst/>
          </a:prstGeom>
          <a:solidFill>
            <a:srgbClr val="17458F"/>
          </a:solidFill>
          <a:ln w="12700">
            <a:solidFill>
              <a:srgbClr val="17458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0" name="Text 18"/>
          <p:cNvSpPr/>
          <p:nvPr/>
        </p:nvSpPr>
        <p:spPr>
          <a:xfrm>
            <a:off x="914400" y="370332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</a:rPr>
              <a:t>3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1828800" y="3657600"/>
            <a:ext cx="7772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Board agenda from a topic list</a:t>
            </a:r>
            <a:endParaRPr lang="en-US" sz="1800" dirty="0"/>
          </a:p>
        </p:txBody>
      </p:sp>
      <p:sp>
        <p:nvSpPr>
          <p:cNvPr id="24" name="Shape 22"/>
          <p:cNvSpPr/>
          <p:nvPr/>
        </p:nvSpPr>
        <p:spPr>
          <a:xfrm>
            <a:off x="914400" y="4480560"/>
            <a:ext cx="594360" cy="594360"/>
          </a:xfrm>
          <a:prstGeom prst="ellipse">
            <a:avLst/>
          </a:prstGeom>
          <a:solidFill>
            <a:srgbClr val="D41367"/>
          </a:solidFill>
          <a:ln w="12700">
            <a:solidFill>
              <a:srgbClr val="D41367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5" name="Text 23"/>
          <p:cNvSpPr/>
          <p:nvPr/>
        </p:nvSpPr>
        <p:spPr>
          <a:xfrm>
            <a:off x="914400" y="448056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</a:rPr>
              <a:t>4</a:t>
            </a:r>
            <a:endParaRPr lang="en-US" sz="2200" dirty="0"/>
          </a:p>
        </p:txBody>
      </p:sp>
      <p:sp>
        <p:nvSpPr>
          <p:cNvPr id="26" name="Text 24"/>
          <p:cNvSpPr/>
          <p:nvPr/>
        </p:nvSpPr>
        <p:spPr>
          <a:xfrm>
            <a:off x="1828800" y="4434840"/>
            <a:ext cx="7772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Minutes from a meeting transcript</a:t>
            </a:r>
            <a:endParaRPr lang="en-US" sz="1800" dirty="0"/>
          </a:p>
        </p:txBody>
      </p:sp>
      <p:sp>
        <p:nvSpPr>
          <p:cNvPr id="29" name="Shape 27"/>
          <p:cNvSpPr/>
          <p:nvPr/>
        </p:nvSpPr>
        <p:spPr>
          <a:xfrm>
            <a:off x="914400" y="5257800"/>
            <a:ext cx="594360" cy="594360"/>
          </a:xfrm>
          <a:prstGeom prst="ellipse">
            <a:avLst/>
          </a:prstGeom>
          <a:solidFill>
            <a:srgbClr val="17458F"/>
          </a:solidFill>
          <a:ln w="12700">
            <a:solidFill>
              <a:srgbClr val="17458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0" name="Text 28"/>
          <p:cNvSpPr/>
          <p:nvPr/>
        </p:nvSpPr>
        <p:spPr>
          <a:xfrm>
            <a:off x="914400" y="525780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</a:rPr>
              <a:t>5</a:t>
            </a:r>
            <a:endParaRPr lang="en-US" sz="2200" dirty="0"/>
          </a:p>
        </p:txBody>
      </p:sp>
      <p:sp>
        <p:nvSpPr>
          <p:cNvPr id="31" name="Text 29"/>
          <p:cNvSpPr/>
          <p:nvPr/>
        </p:nvSpPr>
        <p:spPr>
          <a:xfrm>
            <a:off x="1828800" y="5212080"/>
            <a:ext cx="7772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Quarterly committee report</a:t>
            </a:r>
            <a:endParaRPr lang="en-US" sz="1800" dirty="0"/>
          </a:p>
        </p:txBody>
      </p:sp>
      <p:sp>
        <p:nvSpPr>
          <p:cNvPr id="34" name="Text 32"/>
          <p:cNvSpPr/>
          <p:nvPr/>
        </p:nvSpPr>
        <p:spPr>
          <a:xfrm>
            <a:off x="457200" y="6217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five run inside one Claude Project. Same setup, different tasks.</a:t>
            </a:r>
            <a:endParaRPr lang="en-US" sz="1200" dirty="0"/>
          </a:p>
        </p:txBody>
      </p:sp>
      <p:pic>
        <p:nvPicPr>
          <p:cNvPr id="35" name="Picture 34" descr="9660&#10;&#10;AI-generated content may be incorrect.">
            <a:extLst>
              <a:ext uri="{FF2B5EF4-FFF2-40B4-BE49-F238E27FC236}">
                <a16:creationId xmlns:a16="http://schemas.microsoft.com/office/drawing/2014/main" id="{5D660AA6-6962-F31F-91E6-C2CF734F4E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1875" t="36029" b="30883"/>
          <a:stretch>
            <a:fillRect/>
          </a:stretch>
        </p:blipFill>
        <p:spPr>
          <a:xfrm>
            <a:off x="11357656" y="6549998"/>
            <a:ext cx="754287" cy="2821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73152"/>
          </a:xfrm>
          <a:prstGeom prst="rect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" name="Shape 1"/>
          <p:cNvSpPr/>
          <p:nvPr/>
        </p:nvSpPr>
        <p:spPr>
          <a:xfrm>
            <a:off x="0" y="6492240"/>
            <a:ext cx="12161520" cy="18288"/>
          </a:xfrm>
          <a:prstGeom prst="rect">
            <a:avLst/>
          </a:prstGeom>
          <a:solidFill>
            <a:srgbClr val="17458F"/>
          </a:solidFill>
          <a:ln w="12700">
            <a:solidFill>
              <a:srgbClr val="17458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" name="Text 2"/>
          <p:cNvSpPr/>
          <p:nvPr/>
        </p:nvSpPr>
        <p:spPr>
          <a:xfrm>
            <a:off x="27432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for Emails and Documents  |  D9660 Training Webinar  |  17 May 2026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57200" y="22860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2-minute refresher: What's in our Project?</a:t>
            </a:r>
            <a:endParaRPr lang="en-US" sz="3200" dirty="0"/>
          </a:p>
        </p:txBody>
      </p:sp>
      <p:sp>
        <p:nvSpPr>
          <p:cNvPr id="7" name="Shape 5"/>
          <p:cNvSpPr/>
          <p:nvPr/>
        </p:nvSpPr>
        <p:spPr>
          <a:xfrm>
            <a:off x="457200" y="868680"/>
            <a:ext cx="1097280" cy="54864"/>
          </a:xfrm>
          <a:prstGeom prst="rect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8" name="Text 6"/>
          <p:cNvSpPr/>
          <p:nvPr/>
        </p:nvSpPr>
        <p:spPr>
          <a:xfrm>
            <a:off x="457200" y="128016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 the Rotary eClub of Cameron Corner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457200" y="1645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fictional D9660 club we'll use for every demo today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57200" y="228600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the Project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594360" y="2834640"/>
            <a:ext cx="182880" cy="182880"/>
          </a:xfrm>
          <a:prstGeom prst="ellipse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2" name="Text 10"/>
          <p:cNvSpPr/>
          <p:nvPr/>
        </p:nvSpPr>
        <p:spPr>
          <a:xfrm>
            <a:off x="914400" y="269748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Club instructions: who we are, contacts, tone, brand colours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594360" y="3337560"/>
            <a:ext cx="182880" cy="182880"/>
          </a:xfrm>
          <a:prstGeom prst="ellipse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4" name="Text 12"/>
          <p:cNvSpPr/>
          <p:nvPr/>
        </p:nvSpPr>
        <p:spPr>
          <a:xfrm>
            <a:off x="914400" y="320040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Branded agenda template (Cameron Corner format)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94360" y="3840480"/>
            <a:ext cx="182880" cy="182880"/>
          </a:xfrm>
          <a:prstGeom prst="ellipse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6" name="Text 14"/>
          <p:cNvSpPr/>
          <p:nvPr/>
        </p:nvSpPr>
        <p:spPr>
          <a:xfrm>
            <a:off x="914400" y="370332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Branded minutes template (Cameron Corner format)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594360" y="4343400"/>
            <a:ext cx="182880" cy="182880"/>
          </a:xfrm>
          <a:prstGeom prst="ellipse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8" name="Text 16"/>
          <p:cNvSpPr/>
          <p:nvPr/>
        </p:nvSpPr>
        <p:spPr>
          <a:xfrm>
            <a:off x="914400" y="420624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reference (Royal Blue, Gold, Cranberry)</a:t>
            </a:r>
            <a:endParaRPr lang="en-US" sz="1300" dirty="0"/>
          </a:p>
        </p:txBody>
      </p:sp>
      <p:sp>
        <p:nvSpPr>
          <p:cNvPr id="20" name="Shape 17"/>
          <p:cNvSpPr/>
          <p:nvPr/>
        </p:nvSpPr>
        <p:spPr>
          <a:xfrm>
            <a:off x="6217920" y="2560320"/>
            <a:ext cx="5303520" cy="2103120"/>
          </a:xfrm>
          <a:prstGeom prst="rect">
            <a:avLst/>
          </a:prstGeom>
          <a:solidFill>
            <a:srgbClr val="F7F9FC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1" name="Shape 18"/>
          <p:cNvSpPr/>
          <p:nvPr/>
        </p:nvSpPr>
        <p:spPr>
          <a:xfrm>
            <a:off x="6217920" y="2560320"/>
            <a:ext cx="73152" cy="2103120"/>
          </a:xfrm>
          <a:prstGeom prst="rect">
            <a:avLst/>
          </a:prstGeom>
          <a:solidFill>
            <a:srgbClr val="D41367"/>
          </a:solidFill>
          <a:ln w="12700">
            <a:solidFill>
              <a:srgbClr val="D41367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2" name="Text 19"/>
          <p:cNvSpPr/>
          <p:nvPr/>
        </p:nvSpPr>
        <p:spPr>
          <a:xfrm>
            <a:off x="6400800" y="265176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Quick facts</a:t>
            </a:r>
            <a:endParaRPr lang="en-US" sz="1400" dirty="0"/>
          </a:p>
        </p:txBody>
      </p:sp>
      <p:sp>
        <p:nvSpPr>
          <p:cNvPr id="23" name="Text 20"/>
          <p:cNvSpPr/>
          <p:nvPr/>
        </p:nvSpPr>
        <p:spPr>
          <a:xfrm>
            <a:off x="6400800" y="3063240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22 members across regional NSW</a:t>
            </a:r>
            <a:endParaRPr lang="en-US" sz="1200" dirty="0"/>
          </a:p>
        </p:txBody>
      </p:sp>
      <p:sp>
        <p:nvSpPr>
          <p:cNvPr id="24" name="Text 21"/>
          <p:cNvSpPr/>
          <p:nvPr/>
        </p:nvSpPr>
        <p:spPr>
          <a:xfrm>
            <a:off x="6400800" y="3429000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Online club, meets via Zoom monthly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6400800" y="3794760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Sarah Mitchell, PI Chair &amp; Secretary, is our demo user</a:t>
            </a:r>
            <a:endParaRPr lang="en-US" sz="1200" dirty="0"/>
          </a:p>
        </p:txBody>
      </p:sp>
      <p:sp>
        <p:nvSpPr>
          <p:cNvPr id="26" name="Text 23"/>
          <p:cNvSpPr/>
          <p:nvPr/>
        </p:nvSpPr>
        <p:spPr>
          <a:xfrm>
            <a:off x="6400800" y="4160520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Real club details, fake names. Perfect for live training.</a:t>
            </a:r>
            <a:endParaRPr lang="en-US" sz="1200" dirty="0"/>
          </a:p>
        </p:txBody>
      </p:sp>
      <p:pic>
        <p:nvPicPr>
          <p:cNvPr id="27" name="Picture 26" descr="9660&#10;&#10;AI-generated content may be incorrect.">
            <a:extLst>
              <a:ext uri="{FF2B5EF4-FFF2-40B4-BE49-F238E27FC236}">
                <a16:creationId xmlns:a16="http://schemas.microsoft.com/office/drawing/2014/main" id="{0103FBBE-F29E-9262-90C2-D6BD628900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1875" t="36029" b="30883"/>
          <a:stretch>
            <a:fillRect/>
          </a:stretch>
        </p:blipFill>
        <p:spPr>
          <a:xfrm>
            <a:off x="11357656" y="6549998"/>
            <a:ext cx="754287" cy="2821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73152"/>
          </a:xfrm>
          <a:prstGeom prst="rect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" name="Shape 1"/>
          <p:cNvSpPr/>
          <p:nvPr/>
        </p:nvSpPr>
        <p:spPr>
          <a:xfrm>
            <a:off x="0" y="6492240"/>
            <a:ext cx="12161520" cy="18288"/>
          </a:xfrm>
          <a:prstGeom prst="rect">
            <a:avLst/>
          </a:prstGeom>
          <a:solidFill>
            <a:srgbClr val="17458F"/>
          </a:solidFill>
          <a:ln w="12700">
            <a:solidFill>
              <a:srgbClr val="17458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" name="Text 2"/>
          <p:cNvSpPr/>
          <p:nvPr/>
        </p:nvSpPr>
        <p:spPr>
          <a:xfrm>
            <a:off x="27432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for Emails and Documents  |  D9660 Training Webinar  |  17 May 2026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57200" y="22860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workflow for every demo</a:t>
            </a:r>
            <a:endParaRPr lang="en-US" sz="3200" dirty="0"/>
          </a:p>
        </p:txBody>
      </p:sp>
      <p:sp>
        <p:nvSpPr>
          <p:cNvPr id="7" name="Shape 5"/>
          <p:cNvSpPr/>
          <p:nvPr/>
        </p:nvSpPr>
        <p:spPr>
          <a:xfrm>
            <a:off x="457200" y="868680"/>
            <a:ext cx="1097280" cy="54864"/>
          </a:xfrm>
          <a:prstGeom prst="rect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8" name="Text 6"/>
          <p:cNvSpPr/>
          <p:nvPr/>
        </p:nvSpPr>
        <p:spPr>
          <a:xfrm>
            <a:off x="457200" y="128016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steps. Same recipe every time.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103120"/>
            <a:ext cx="3657600" cy="365760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0" name="Shape 8"/>
          <p:cNvSpPr/>
          <p:nvPr/>
        </p:nvSpPr>
        <p:spPr>
          <a:xfrm>
            <a:off x="457200" y="2103120"/>
            <a:ext cx="3657600" cy="914400"/>
          </a:xfrm>
          <a:prstGeom prst="rect">
            <a:avLst/>
          </a:prstGeom>
          <a:solidFill>
            <a:srgbClr val="17458F"/>
          </a:solidFill>
          <a:ln w="12700">
            <a:solidFill>
              <a:srgbClr val="17458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1" name="Text 9"/>
          <p:cNvSpPr/>
          <p:nvPr/>
        </p:nvSpPr>
        <p:spPr>
          <a:xfrm>
            <a:off x="731520" y="2194560"/>
            <a:ext cx="9144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5600" dirty="0"/>
          </a:p>
        </p:txBody>
      </p:sp>
      <p:sp>
        <p:nvSpPr>
          <p:cNvPr id="12" name="Text 10"/>
          <p:cNvSpPr/>
          <p:nvPr/>
        </p:nvSpPr>
        <p:spPr>
          <a:xfrm>
            <a:off x="1737360" y="2377440"/>
            <a:ext cx="2286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Paste raw input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731520" y="3200400"/>
            <a:ext cx="310896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Drop in your rough notes, emails, transcript, or bullet points. Don't tidy it up. Claude handles the mess.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069080" y="3611880"/>
            <a:ext cx="320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7A8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►</a:t>
            </a:r>
            <a:endParaRPr lang="en-US" sz="2400" dirty="0"/>
          </a:p>
        </p:txBody>
      </p:sp>
      <p:sp>
        <p:nvSpPr>
          <p:cNvPr id="15" name="Shape 13"/>
          <p:cNvSpPr/>
          <p:nvPr/>
        </p:nvSpPr>
        <p:spPr>
          <a:xfrm>
            <a:off x="4297680" y="2103120"/>
            <a:ext cx="3657600" cy="365760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6" name="Shape 14"/>
          <p:cNvSpPr/>
          <p:nvPr/>
        </p:nvSpPr>
        <p:spPr>
          <a:xfrm>
            <a:off x="4297680" y="2103120"/>
            <a:ext cx="3657600" cy="914400"/>
          </a:xfrm>
          <a:prstGeom prst="rect">
            <a:avLst/>
          </a:prstGeom>
          <a:solidFill>
            <a:srgbClr val="D41367"/>
          </a:solidFill>
          <a:ln w="12700">
            <a:solidFill>
              <a:srgbClr val="D41367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7" name="Text 15"/>
          <p:cNvSpPr/>
          <p:nvPr/>
        </p:nvSpPr>
        <p:spPr>
          <a:xfrm>
            <a:off x="4572000" y="2194560"/>
            <a:ext cx="9144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5600" dirty="0"/>
          </a:p>
        </p:txBody>
      </p:sp>
      <p:sp>
        <p:nvSpPr>
          <p:cNvPr id="18" name="Text 16"/>
          <p:cNvSpPr/>
          <p:nvPr/>
        </p:nvSpPr>
        <p:spPr>
          <a:xfrm>
            <a:off x="5577840" y="2377440"/>
            <a:ext cx="2286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the prompt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4572000" y="3200400"/>
            <a:ext cx="310896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Tell Claude what you want, in plain English. Reference the template if needed. Keep it short.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7909560" y="3611880"/>
            <a:ext cx="320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7A8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►</a:t>
            </a:r>
            <a:endParaRPr lang="en-US" sz="2400" dirty="0"/>
          </a:p>
        </p:txBody>
      </p:sp>
      <p:sp>
        <p:nvSpPr>
          <p:cNvPr id="21" name="Shape 19"/>
          <p:cNvSpPr/>
          <p:nvPr/>
        </p:nvSpPr>
        <p:spPr>
          <a:xfrm>
            <a:off x="8138160" y="2103120"/>
            <a:ext cx="3657600" cy="365760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2" name="Shape 20"/>
          <p:cNvSpPr/>
          <p:nvPr/>
        </p:nvSpPr>
        <p:spPr>
          <a:xfrm>
            <a:off x="8138160" y="2103120"/>
            <a:ext cx="3657600" cy="914400"/>
          </a:xfrm>
          <a:prstGeom prst="rect">
            <a:avLst/>
          </a:prstGeom>
          <a:solidFill>
            <a:srgbClr val="17458F"/>
          </a:solidFill>
          <a:ln w="12700">
            <a:solidFill>
              <a:srgbClr val="17458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3" name="Text 21"/>
          <p:cNvSpPr/>
          <p:nvPr/>
        </p:nvSpPr>
        <p:spPr>
          <a:xfrm>
            <a:off x="8412480" y="2194560"/>
            <a:ext cx="9144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5600" dirty="0"/>
          </a:p>
        </p:txBody>
      </p:sp>
      <p:sp>
        <p:nvSpPr>
          <p:cNvPr id="24" name="Text 22"/>
          <p:cNvSpPr/>
          <p:nvPr/>
        </p:nvSpPr>
        <p:spPr>
          <a:xfrm>
            <a:off x="9418320" y="2377440"/>
            <a:ext cx="2286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and refine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8412480" y="3200400"/>
            <a:ext cx="310896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every word. Fix anything wrong. Ask Claude to adjust tone, length, or structure. Sign off as the human.</a:t>
            </a:r>
            <a:endParaRPr lang="en-US" sz="1400" dirty="0"/>
          </a:p>
        </p:txBody>
      </p:sp>
      <p:pic>
        <p:nvPicPr>
          <p:cNvPr id="27" name="Picture 26" descr="9660&#10;&#10;AI-generated content may be incorrect.">
            <a:extLst>
              <a:ext uri="{FF2B5EF4-FFF2-40B4-BE49-F238E27FC236}">
                <a16:creationId xmlns:a16="http://schemas.microsoft.com/office/drawing/2014/main" id="{CBB2EE0D-2D6C-62D4-DC13-5D139C8D2B0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1875" t="36029" b="30883"/>
          <a:stretch>
            <a:fillRect/>
          </a:stretch>
        </p:blipFill>
        <p:spPr>
          <a:xfrm>
            <a:off x="11357656" y="6549998"/>
            <a:ext cx="754287" cy="2821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73152"/>
          </a:xfrm>
          <a:prstGeom prst="rect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" name="Shape 1"/>
          <p:cNvSpPr/>
          <p:nvPr/>
        </p:nvSpPr>
        <p:spPr>
          <a:xfrm>
            <a:off x="0" y="6492240"/>
            <a:ext cx="12161520" cy="18288"/>
          </a:xfrm>
          <a:prstGeom prst="rect">
            <a:avLst/>
          </a:prstGeom>
          <a:solidFill>
            <a:srgbClr val="17458F"/>
          </a:solidFill>
          <a:ln w="12700">
            <a:solidFill>
              <a:srgbClr val="17458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" name="Text 2"/>
          <p:cNvSpPr/>
          <p:nvPr/>
        </p:nvSpPr>
        <p:spPr>
          <a:xfrm>
            <a:off x="27432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for Emails and Documents  |  D9660 Training Webinar  |  17 May 2026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0" y="91440"/>
            <a:ext cx="12161520" cy="1097280"/>
          </a:xfrm>
          <a:prstGeom prst="rect">
            <a:avLst/>
          </a:prstGeom>
          <a:solidFill>
            <a:srgbClr val="17458F"/>
          </a:solidFill>
          <a:ln w="12700">
            <a:solidFill>
              <a:srgbClr val="17458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7" name="Text 5"/>
          <p:cNvSpPr/>
          <p:nvPr/>
        </p:nvSpPr>
        <p:spPr>
          <a:xfrm>
            <a:off x="457200" y="137160"/>
            <a:ext cx="2743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7A8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 1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3200400" y="137160"/>
            <a:ext cx="86868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Thank-you email to a sponsor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457200" y="155448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scenario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457200" y="210312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Tamworth Regional Council provided $2,500 sponsorship for our R U OK? Day campaign. Sarah needs to send a thank-you email to the Council's Community Partnerships Officer.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57200" y="347472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this demo shows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548640" y="4069080"/>
            <a:ext cx="164592" cy="164592"/>
          </a:xfrm>
          <a:prstGeom prst="ellipse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3" name="Text 11"/>
          <p:cNvSpPr/>
          <p:nvPr/>
        </p:nvSpPr>
        <p:spPr>
          <a:xfrm>
            <a:off x="868680" y="402336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context fills in everything: club name, role, contact details, tone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48640" y="4572000"/>
            <a:ext cx="164592" cy="164592"/>
          </a:xfrm>
          <a:prstGeom prst="ellipse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5" name="Text 13"/>
          <p:cNvSpPr/>
          <p:nvPr/>
        </p:nvSpPr>
        <p:spPr>
          <a:xfrm>
            <a:off x="868680" y="452628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Prompt stays short because Claude already knows who Sarah is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548640" y="5074920"/>
            <a:ext cx="164592" cy="164592"/>
          </a:xfrm>
          <a:prstGeom prst="ellipse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7" name="Text 15"/>
          <p:cNvSpPr/>
          <p:nvPr/>
        </p:nvSpPr>
        <p:spPr>
          <a:xfrm>
            <a:off x="868680" y="502920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'aha' moment: this is why we built a Project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457200" y="5760720"/>
            <a:ext cx="11247120" cy="548640"/>
          </a:xfrm>
          <a:prstGeom prst="rect">
            <a:avLst/>
          </a:prstGeom>
          <a:solidFill>
            <a:srgbClr val="FEF4DC"/>
          </a:solidFill>
          <a:ln w="254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9" name="Text 17"/>
          <p:cNvSpPr/>
          <p:nvPr/>
        </p:nvSpPr>
        <p:spPr>
          <a:xfrm>
            <a:off x="640080" y="576072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Switch to Claude. Live demo.</a:t>
            </a:r>
            <a:endParaRPr lang="en-US" sz="1400" dirty="0"/>
          </a:p>
        </p:txBody>
      </p:sp>
      <p:pic>
        <p:nvPicPr>
          <p:cNvPr id="20" name="Picture 19" descr="9660&#10;&#10;AI-generated content may be incorrect.">
            <a:extLst>
              <a:ext uri="{FF2B5EF4-FFF2-40B4-BE49-F238E27FC236}">
                <a16:creationId xmlns:a16="http://schemas.microsoft.com/office/drawing/2014/main" id="{6C46D975-D70F-17D6-5AB2-1F5938CAC5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1875" t="36029" b="30883"/>
          <a:stretch>
            <a:fillRect/>
          </a:stretch>
        </p:blipFill>
        <p:spPr>
          <a:xfrm>
            <a:off x="11357656" y="6549998"/>
            <a:ext cx="754287" cy="2821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73152"/>
          </a:xfrm>
          <a:prstGeom prst="rect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" name="Shape 1"/>
          <p:cNvSpPr/>
          <p:nvPr/>
        </p:nvSpPr>
        <p:spPr>
          <a:xfrm>
            <a:off x="0" y="6492240"/>
            <a:ext cx="12161520" cy="18288"/>
          </a:xfrm>
          <a:prstGeom prst="rect">
            <a:avLst/>
          </a:prstGeom>
          <a:solidFill>
            <a:srgbClr val="17458F"/>
          </a:solidFill>
          <a:ln w="12700">
            <a:solidFill>
              <a:srgbClr val="17458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" name="Text 2"/>
          <p:cNvSpPr/>
          <p:nvPr/>
        </p:nvSpPr>
        <p:spPr>
          <a:xfrm>
            <a:off x="27432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for Emails and Documents  |  D9660 Training Webinar  |  17 May 2026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0" y="91440"/>
            <a:ext cx="12161520" cy="1097280"/>
          </a:xfrm>
          <a:prstGeom prst="rect">
            <a:avLst/>
          </a:prstGeom>
          <a:solidFill>
            <a:srgbClr val="D41367"/>
          </a:solidFill>
          <a:ln w="12700">
            <a:solidFill>
              <a:srgbClr val="D41367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7" name="Text 5"/>
          <p:cNvSpPr/>
          <p:nvPr/>
        </p:nvSpPr>
        <p:spPr>
          <a:xfrm>
            <a:off x="457200" y="137160"/>
            <a:ext cx="2743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 2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3200400" y="137160"/>
            <a:ext cx="86868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Reply to a tricky enquiry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457200" y="155448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scenario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457200" y="2103120"/>
            <a:ext cx="109728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community member has emailed asking for a $500 donation toward private medical surgery for their child. Sarah needs to reply: respectful, encouraging of their cause, but explaining the club's grant process.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5720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this demo shows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548640" y="4160520"/>
            <a:ext cx="164592" cy="164592"/>
          </a:xfrm>
          <a:prstGeom prst="ellipse">
            <a:avLst/>
          </a:prstGeom>
          <a:solidFill>
            <a:srgbClr val="D41367"/>
          </a:solidFill>
          <a:ln w="12700">
            <a:solidFill>
              <a:srgbClr val="D41367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3" name="Text 11"/>
          <p:cNvSpPr/>
          <p:nvPr/>
        </p:nvSpPr>
        <p:spPr>
          <a:xfrm>
            <a:off x="868680" y="411480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handling tone and nuance, not just structure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48640" y="4663440"/>
            <a:ext cx="164592" cy="164592"/>
          </a:xfrm>
          <a:prstGeom prst="ellipse">
            <a:avLst/>
          </a:prstGeom>
          <a:solidFill>
            <a:srgbClr val="D41367"/>
          </a:solidFill>
          <a:ln w="12700">
            <a:solidFill>
              <a:srgbClr val="D41367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5" name="Text 13"/>
          <p:cNvSpPr/>
          <p:nvPr/>
        </p:nvSpPr>
        <p:spPr>
          <a:xfrm>
            <a:off x="868680" y="46177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Saying 'no' warmly: one of the hardest emails to draft well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548640" y="5166360"/>
            <a:ext cx="164592" cy="164592"/>
          </a:xfrm>
          <a:prstGeom prst="ellipse">
            <a:avLst/>
          </a:prstGeom>
          <a:solidFill>
            <a:srgbClr val="D41367"/>
          </a:solidFill>
          <a:ln w="12700">
            <a:solidFill>
              <a:srgbClr val="D41367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7" name="Text 15"/>
          <p:cNvSpPr/>
          <p:nvPr/>
        </p:nvSpPr>
        <p:spPr>
          <a:xfrm>
            <a:off x="868680" y="512064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Iteration: how to refine a draft with simple follow-up prompts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457200" y="5760720"/>
            <a:ext cx="11247120" cy="548640"/>
          </a:xfrm>
          <a:prstGeom prst="rect">
            <a:avLst/>
          </a:prstGeom>
          <a:solidFill>
            <a:srgbClr val="FEF4DC"/>
          </a:solidFill>
          <a:ln w="254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9" name="Text 17"/>
          <p:cNvSpPr/>
          <p:nvPr/>
        </p:nvSpPr>
        <p:spPr>
          <a:xfrm>
            <a:off x="640080" y="576072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Demo. </a:t>
            </a:r>
            <a:endParaRPr lang="en-US" sz="1400" dirty="0"/>
          </a:p>
        </p:txBody>
      </p:sp>
      <p:pic>
        <p:nvPicPr>
          <p:cNvPr id="20" name="Picture 19" descr="9660&#10;&#10;AI-generated content may be incorrect.">
            <a:extLst>
              <a:ext uri="{FF2B5EF4-FFF2-40B4-BE49-F238E27FC236}">
                <a16:creationId xmlns:a16="http://schemas.microsoft.com/office/drawing/2014/main" id="{3B0D4007-8466-2557-DE47-F0DE28F368D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1875" t="36029" b="30883"/>
          <a:stretch>
            <a:fillRect/>
          </a:stretch>
        </p:blipFill>
        <p:spPr>
          <a:xfrm>
            <a:off x="11357656" y="6549998"/>
            <a:ext cx="754287" cy="2821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73152"/>
          </a:xfrm>
          <a:prstGeom prst="rect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" name="Shape 1"/>
          <p:cNvSpPr/>
          <p:nvPr/>
        </p:nvSpPr>
        <p:spPr>
          <a:xfrm>
            <a:off x="0" y="6492240"/>
            <a:ext cx="12161520" cy="18288"/>
          </a:xfrm>
          <a:prstGeom prst="rect">
            <a:avLst/>
          </a:prstGeom>
          <a:solidFill>
            <a:srgbClr val="17458F"/>
          </a:solidFill>
          <a:ln w="12700">
            <a:solidFill>
              <a:srgbClr val="17458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" name="Text 2"/>
          <p:cNvSpPr/>
          <p:nvPr/>
        </p:nvSpPr>
        <p:spPr>
          <a:xfrm>
            <a:off x="27432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for Emails and Documents  |  D9660 Training Webinar  |  17 May 2026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57200" y="22860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template trick</a:t>
            </a:r>
            <a:endParaRPr lang="en-US" sz="3200" dirty="0"/>
          </a:p>
        </p:txBody>
      </p:sp>
      <p:sp>
        <p:nvSpPr>
          <p:cNvPr id="7" name="Shape 5"/>
          <p:cNvSpPr/>
          <p:nvPr/>
        </p:nvSpPr>
        <p:spPr>
          <a:xfrm>
            <a:off x="457200" y="868680"/>
            <a:ext cx="1097280" cy="54864"/>
          </a:xfrm>
          <a:prstGeom prst="rect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8" name="Text 6"/>
          <p:cNvSpPr/>
          <p:nvPr/>
        </p:nvSpPr>
        <p:spPr>
          <a:xfrm>
            <a:off x="457200" y="1280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i="1" dirty="0">
                <a:solidFill>
                  <a:srgbClr val="0D2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powerful technique you'll see today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457200" y="2011680"/>
            <a:ext cx="11247120" cy="1280160"/>
          </a:xfrm>
          <a:prstGeom prst="rect">
            <a:avLst/>
          </a:prstGeom>
          <a:solidFill>
            <a:srgbClr val="FEF4DC"/>
          </a:solidFill>
          <a:ln w="254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0" name="Text 8"/>
          <p:cNvSpPr/>
          <p:nvPr/>
        </p:nvSpPr>
        <p:spPr>
          <a:xfrm>
            <a:off x="731520" y="210312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does not have to produce 'AI-formatted' output.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731520" y="260604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Upload your club's existing template. Ask Claude to fill it in. You get your format, populated correctly.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57200" y="356616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576935" y="4193128"/>
            <a:ext cx="164592" cy="164592"/>
          </a:xfrm>
          <a:prstGeom prst="ellipse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4" name="Text 12"/>
          <p:cNvSpPr/>
          <p:nvPr/>
        </p:nvSpPr>
        <p:spPr>
          <a:xfrm>
            <a:off x="868680" y="406908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Consistency.</a:t>
            </a: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Every meeting's minutes look the same. Every agenda has the same structure.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576935" y="4713732"/>
            <a:ext cx="164592" cy="164592"/>
          </a:xfrm>
          <a:prstGeom prst="ellipse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6" name="Text 14"/>
          <p:cNvSpPr/>
          <p:nvPr/>
        </p:nvSpPr>
        <p:spPr>
          <a:xfrm>
            <a:off x="868680" y="457200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Branding.</a:t>
            </a: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Your club logo, colours, and styling stay intact. No AI-looking output.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575727" y="5212080"/>
            <a:ext cx="164592" cy="164592"/>
          </a:xfrm>
          <a:prstGeom prst="ellipse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8" name="Text 16"/>
          <p:cNvSpPr/>
          <p:nvPr/>
        </p:nvSpPr>
        <p:spPr>
          <a:xfrm>
            <a:off x="868680" y="50749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Confidence.</a:t>
            </a: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Members recognise the format. Trust isn't undermined by something that looks 'off'.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575727" y="5724144"/>
            <a:ext cx="164592" cy="164592"/>
          </a:xfrm>
          <a:prstGeom prst="ellipse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0" name="Text 18"/>
          <p:cNvSpPr/>
          <p:nvPr/>
        </p:nvSpPr>
        <p:spPr>
          <a:xfrm>
            <a:off x="868680" y="557784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Speed.</a:t>
            </a: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Years of template refinement is preserved. AI just fills the blanks.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457200" y="603504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Cameron Corner's branded agenda and minutes templates are already in the Project. Watch what happens.</a:t>
            </a:r>
            <a:endParaRPr lang="en-US" sz="1200" dirty="0"/>
          </a:p>
        </p:txBody>
      </p:sp>
      <p:pic>
        <p:nvPicPr>
          <p:cNvPr id="22" name="Picture 21" descr="9660&#10;&#10;AI-generated content may be incorrect.">
            <a:extLst>
              <a:ext uri="{FF2B5EF4-FFF2-40B4-BE49-F238E27FC236}">
                <a16:creationId xmlns:a16="http://schemas.microsoft.com/office/drawing/2014/main" id="{0EF7471E-A310-5FD4-B875-897A1E41CAE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1875" t="36029" b="30883"/>
          <a:stretch>
            <a:fillRect/>
          </a:stretch>
        </p:blipFill>
        <p:spPr>
          <a:xfrm>
            <a:off x="11357656" y="6549998"/>
            <a:ext cx="754287" cy="2821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73152"/>
          </a:xfrm>
          <a:prstGeom prst="rect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" name="Shape 1"/>
          <p:cNvSpPr/>
          <p:nvPr/>
        </p:nvSpPr>
        <p:spPr>
          <a:xfrm>
            <a:off x="0" y="6492240"/>
            <a:ext cx="12161520" cy="18288"/>
          </a:xfrm>
          <a:prstGeom prst="rect">
            <a:avLst/>
          </a:prstGeom>
          <a:solidFill>
            <a:srgbClr val="17458F"/>
          </a:solidFill>
          <a:ln w="12700">
            <a:solidFill>
              <a:srgbClr val="17458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" name="Text 2"/>
          <p:cNvSpPr/>
          <p:nvPr/>
        </p:nvSpPr>
        <p:spPr>
          <a:xfrm>
            <a:off x="27432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for Emails and Documents  |  D9660 Training Webinar  |  17 May 2026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0" y="91440"/>
            <a:ext cx="12161520" cy="1097280"/>
          </a:xfrm>
          <a:prstGeom prst="rect">
            <a:avLst/>
          </a:prstGeom>
          <a:solidFill>
            <a:srgbClr val="17458F"/>
          </a:solidFill>
          <a:ln w="12700">
            <a:solidFill>
              <a:srgbClr val="17458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7" name="Text 5"/>
          <p:cNvSpPr/>
          <p:nvPr/>
        </p:nvSpPr>
        <p:spPr>
          <a:xfrm>
            <a:off x="457200" y="137160"/>
            <a:ext cx="2743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7A8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 3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3200400" y="137160"/>
            <a:ext cx="86868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Board agenda from a topic list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457200" y="155448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scenario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457200" y="2103120"/>
            <a:ext cx="109728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Friday afternoon. The next meeting is Wednesday. Sarah's working from emails from the President and Treasurer, a text from a committee chair, leftover actions from last month, and her own notes.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5720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this demo shows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548640" y="4160520"/>
            <a:ext cx="164592" cy="164592"/>
          </a:xfrm>
          <a:prstGeom prst="ellipse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3" name="Text 11"/>
          <p:cNvSpPr/>
          <p:nvPr/>
        </p:nvSpPr>
        <p:spPr>
          <a:xfrm>
            <a:off x="868680" y="411480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Pasting in messy, multi-source input and getting structured output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48640" y="4663440"/>
            <a:ext cx="164592" cy="164592"/>
          </a:xfrm>
          <a:prstGeom prst="ellipse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5" name="Text 13"/>
          <p:cNvSpPr/>
          <p:nvPr/>
        </p:nvSpPr>
        <p:spPr>
          <a:xfrm>
            <a:off x="868680" y="46177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filling the Cameron Corner branded template, not a generic one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548640" y="5166360"/>
            <a:ext cx="164592" cy="164592"/>
          </a:xfrm>
          <a:prstGeom prst="ellipse">
            <a:avLst/>
          </a:prstGeom>
          <a:solidFill>
            <a:srgbClr val="F7A81B"/>
          </a:solidFill>
          <a:ln w="127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7" name="Text 15"/>
          <p:cNvSpPr/>
          <p:nvPr/>
        </p:nvSpPr>
        <p:spPr>
          <a:xfrm>
            <a:off x="868680" y="512064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Sensible time allocations and correct presenter for each item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457200" y="5760720"/>
            <a:ext cx="11247120" cy="548640"/>
          </a:xfrm>
          <a:prstGeom prst="rect">
            <a:avLst/>
          </a:prstGeom>
          <a:solidFill>
            <a:srgbClr val="FEF4DC"/>
          </a:solidFill>
          <a:ln w="25400">
            <a:solidFill>
              <a:srgbClr val="F7A81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9" name="Text 17"/>
          <p:cNvSpPr/>
          <p:nvPr/>
        </p:nvSpPr>
        <p:spPr>
          <a:xfrm>
            <a:off x="640080" y="576072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1745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Demo</a:t>
            </a:r>
            <a:endParaRPr lang="en-US" sz="1400" dirty="0"/>
          </a:p>
        </p:txBody>
      </p:sp>
      <p:pic>
        <p:nvPicPr>
          <p:cNvPr id="20" name="Picture 19" descr="9660&#10;&#10;AI-generated content may be incorrect.">
            <a:extLst>
              <a:ext uri="{FF2B5EF4-FFF2-40B4-BE49-F238E27FC236}">
                <a16:creationId xmlns:a16="http://schemas.microsoft.com/office/drawing/2014/main" id="{6379975E-6326-B989-44F5-D9BE63086A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1875" t="36029" b="30883"/>
          <a:stretch>
            <a:fillRect/>
          </a:stretch>
        </p:blipFill>
        <p:spPr>
          <a:xfrm>
            <a:off x="11357656" y="6549998"/>
            <a:ext cx="754287" cy="2821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ABA5E673C942B4B937B1D9D8F052588" ma:contentTypeVersion="11" ma:contentTypeDescription="Create a new document." ma:contentTypeScope="" ma:versionID="81e1ed258fb7bba7e8d45d092fbcc776">
  <xsd:schema xmlns:xsd="http://www.w3.org/2001/XMLSchema" xmlns:xs="http://www.w3.org/2001/XMLSchema" xmlns:p="http://schemas.microsoft.com/office/2006/metadata/properties" xmlns:ns2="91ea97c0-7a84-4533-ae35-7a29f90e904d" xmlns:ns3="9bb4010b-f5f3-467f-960b-dd8f1f71a942" targetNamespace="http://schemas.microsoft.com/office/2006/metadata/properties" ma:root="true" ma:fieldsID="380ca8a4909bbf668cacfc652f2890aa" ns2:_="" ns3:_="">
    <xsd:import namespace="91ea97c0-7a84-4533-ae35-7a29f90e904d"/>
    <xsd:import namespace="9bb4010b-f5f3-467f-960b-dd8f1f71a9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ea97c0-7a84-4533-ae35-7a29f90e904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4073b85f-84f9-45c9-a00f-070f547185b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b4010b-f5f3-467f-960b-dd8f1f71a94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4631ee3-db6a-44a9-a41f-0a4eb794f942}" ma:internalName="TaxCatchAll" ma:showField="CatchAllData" ma:web="9bb4010b-f5f3-467f-960b-dd8f1f71a9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bb4010b-f5f3-467f-960b-dd8f1f71a942" xsi:nil="true"/>
    <lcf76f155ced4ddcb4097134ff3c332f xmlns="91ea97c0-7a84-4533-ae35-7a29f90e904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D21D781-583E-4A2F-BE89-CAB70F0A81B9}"/>
</file>

<file path=customXml/itemProps2.xml><?xml version="1.0" encoding="utf-8"?>
<ds:datastoreItem xmlns:ds="http://schemas.openxmlformats.org/officeDocument/2006/customXml" ds:itemID="{7E107E93-5856-44FF-BF9F-77A3D4A74E2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61B05C5-8FD1-4FF0-A077-B1D7F2DFD27E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1416</Words>
  <Application>Microsoft Office PowerPoint</Application>
  <PresentationFormat>Widescreen</PresentationFormat>
  <Paragraphs>182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for Emails and Documents</dc:title>
  <dc:subject>PptxGenJS Presentation</dc:subject>
  <dc:creator>Keiran Rodgers</dc:creator>
  <cp:lastModifiedBy>Keiran Rodgers</cp:lastModifiedBy>
  <cp:revision>1</cp:revision>
  <dcterms:created xsi:type="dcterms:W3CDTF">2026-05-13T00:48:03Z</dcterms:created>
  <dcterms:modified xsi:type="dcterms:W3CDTF">2026-05-16T12:28:16Z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0x0101003ABA5E673C942B4B937B1D9D8F052588</vt:lpwstr>
  </property>
</Properties>
</file>