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5" r:id="rId2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1" d="100"/>
          <a:sy n="121" d="100"/>
        </p:scale>
        <p:origin x="485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iran Rodgers" userId="9a80395d-d247-4f28-9f3f-1715831eae76" providerId="ADAL" clId="{4049CFF6-8471-41E1-B453-AB0E4610A904}"/>
    <pc:docChg chg="undo custSel delSld modSld">
      <pc:chgData name="Keiran Rodgers" userId="9a80395d-d247-4f28-9f3f-1715831eae76" providerId="ADAL" clId="{4049CFF6-8471-41E1-B453-AB0E4610A904}" dt="2026-07-19T05:23:09.232" v="53" actId="20577"/>
      <pc:docMkLst>
        <pc:docMk/>
      </pc:docMkLst>
      <pc:sldChg chg="modSp mod">
        <pc:chgData name="Keiran Rodgers" userId="9a80395d-d247-4f28-9f3f-1715831eae76" providerId="ADAL" clId="{4049CFF6-8471-41E1-B453-AB0E4610A904}" dt="2026-07-18T12:55:32.030" v="17" actId="20577"/>
        <pc:sldMkLst>
          <pc:docMk/>
          <pc:sldMk cId="0" sldId="257"/>
        </pc:sldMkLst>
        <pc:spChg chg="mod">
          <ac:chgData name="Keiran Rodgers" userId="9a80395d-d247-4f28-9f3f-1715831eae76" providerId="ADAL" clId="{4049CFF6-8471-41E1-B453-AB0E4610A904}" dt="2026-07-18T12:55:32.030" v="17" actId="20577"/>
          <ac:spMkLst>
            <pc:docMk/>
            <pc:sldMk cId="0" sldId="257"/>
            <ac:spMk id="9" creationId="{00000000-0000-0000-0000-000000000000}"/>
          </ac:spMkLst>
        </pc:spChg>
      </pc:sldChg>
      <pc:sldChg chg="modSp mod">
        <pc:chgData name="Keiran Rodgers" userId="9a80395d-d247-4f28-9f3f-1715831eae76" providerId="ADAL" clId="{4049CFF6-8471-41E1-B453-AB0E4610A904}" dt="2026-07-19T05:23:09.232" v="53" actId="20577"/>
        <pc:sldMkLst>
          <pc:docMk/>
          <pc:sldMk cId="0" sldId="267"/>
        </pc:sldMkLst>
        <pc:spChg chg="mod">
          <ac:chgData name="Keiran Rodgers" userId="9a80395d-d247-4f28-9f3f-1715831eae76" providerId="ADAL" clId="{4049CFF6-8471-41E1-B453-AB0E4610A904}" dt="2026-07-19T05:22:56.555" v="50" actId="20577"/>
          <ac:spMkLst>
            <pc:docMk/>
            <pc:sldMk cId="0" sldId="267"/>
            <ac:spMk id="19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7-19T05:23:06.029" v="51" actId="6549"/>
          <ac:spMkLst>
            <pc:docMk/>
            <pc:sldMk cId="0" sldId="267"/>
            <ac:spMk id="22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7-19T05:23:09.232" v="53" actId="20577"/>
          <ac:spMkLst>
            <pc:docMk/>
            <pc:sldMk cId="0" sldId="267"/>
            <ac:spMk id="23" creationId="{00000000-0000-0000-0000-000000000000}"/>
          </ac:spMkLst>
        </pc:spChg>
      </pc:sldChg>
      <pc:sldChg chg="modSp mod">
        <pc:chgData name="Keiran Rodgers" userId="9a80395d-d247-4f28-9f3f-1715831eae76" providerId="ADAL" clId="{4049CFF6-8471-41E1-B453-AB0E4610A904}" dt="2026-07-18T12:56:41.454" v="29" actId="20577"/>
        <pc:sldMkLst>
          <pc:docMk/>
          <pc:sldMk cId="0" sldId="269"/>
        </pc:sldMkLst>
        <pc:spChg chg="mod">
          <ac:chgData name="Keiran Rodgers" userId="9a80395d-d247-4f28-9f3f-1715831eae76" providerId="ADAL" clId="{4049CFF6-8471-41E1-B453-AB0E4610A904}" dt="2026-07-18T12:56:41.454" v="29" actId="20577"/>
          <ac:spMkLst>
            <pc:docMk/>
            <pc:sldMk cId="0" sldId="269"/>
            <ac:spMk id="4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7-18T12:56:40.078" v="28" actId="20577"/>
          <ac:spMkLst>
            <pc:docMk/>
            <pc:sldMk cId="0" sldId="269"/>
            <ac:spMk id="12" creationId="{00000000-0000-0000-0000-000000000000}"/>
          </ac:spMkLst>
        </pc:spChg>
      </pc:sldChg>
      <pc:sldChg chg="del">
        <pc:chgData name="Keiran Rodgers" userId="9a80395d-d247-4f28-9f3f-1715831eae76" providerId="ADAL" clId="{4049CFF6-8471-41E1-B453-AB0E4610A904}" dt="2026-07-18T13:00:52.419" v="30" actId="47"/>
        <pc:sldMkLst>
          <pc:docMk/>
          <pc:sldMk cId="0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7308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463040"/>
            <a:ext cx="4023360" cy="4023360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10607040" y="-548640"/>
            <a:ext cx="2194560" cy="2194560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-1463040" y="5120640"/>
            <a:ext cx="3291840" cy="3291840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" name="Text 3"/>
          <p:cNvSpPr/>
          <p:nvPr/>
        </p:nvSpPr>
        <p:spPr>
          <a:xfrm>
            <a:off x="731520" y="13716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ROTARY DISTRICT 9660 WEBINAR SERIES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31520" y="1965960"/>
            <a:ext cx="10698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(AI):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731520" y="2834640"/>
            <a:ext cx="10698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&amp; Website</a:t>
            </a:r>
            <a:endParaRPr lang="en-US" sz="5400" dirty="0"/>
          </a:p>
        </p:txBody>
      </p:sp>
      <p:sp>
        <p:nvSpPr>
          <p:cNvPr id="8" name="Text 6"/>
          <p:cNvSpPr/>
          <p:nvPr/>
        </p:nvSpPr>
        <p:spPr>
          <a:xfrm>
            <a:off x="731520" y="3977640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D7E2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AI to write engaging social media posts, website content, and event promotions that tell your club's story and attract new members.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731520" y="5212080"/>
            <a:ext cx="8686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Sunday 19 July 2026  |  4:00 to 5:00 pm AEST</a:t>
            </a:r>
            <a:endParaRPr lang="en-US" sz="1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400" dirty="0">
                <a:solidFill>
                  <a:srgbClr val="AFC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Keiran Rodgers  |  District Public Image Chair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(AI): Social Media &amp; Website   |   Rotary District 9660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78992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Rapid-fire: one Project, five jobs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10195560" y="457200"/>
            <a:ext cx="1417320" cy="502920"/>
          </a:xfrm>
          <a:prstGeom prst="roundRect">
            <a:avLst>
              <a:gd name="adj" fmla="val 18182"/>
            </a:avLst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10195560" y="45720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DEMO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31520" y="1554480"/>
            <a:ext cx="10698480" cy="841248"/>
          </a:xfrm>
          <a:prstGeom prst="rect">
            <a:avLst/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914400" y="1600200"/>
            <a:ext cx="1828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D413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story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2834640" y="1600200"/>
            <a:ext cx="8412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“Turn these dot points from our creek clean-up into a project page for the website.”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14400" y="2441448"/>
            <a:ext cx="1828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D413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Iterate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2834640" y="2441448"/>
            <a:ext cx="8412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“Now make that an Instagram caption.”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31520" y="3236976"/>
            <a:ext cx="10698480" cy="841248"/>
          </a:xfrm>
          <a:prstGeom prst="rect">
            <a:avLst/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3" name="Text 11"/>
          <p:cNvSpPr/>
          <p:nvPr/>
        </p:nvSpPr>
        <p:spPr>
          <a:xfrm>
            <a:off x="914400" y="3282696"/>
            <a:ext cx="1828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D413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Infographic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2834640" y="3282696"/>
            <a:ext cx="8412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“Give me the top 5 reasons to join our club: a headline plus one line each.”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14400" y="4123944"/>
            <a:ext cx="1828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D413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script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2834640" y="4123944"/>
            <a:ext cx="8412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“Write a 30-second video script promoting RYPEN to parents.”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731520" y="4919472"/>
            <a:ext cx="10698480" cy="841248"/>
          </a:xfrm>
          <a:prstGeom prst="rect">
            <a:avLst/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8" name="Text 16"/>
          <p:cNvSpPr/>
          <p:nvPr/>
        </p:nvSpPr>
        <p:spPr>
          <a:xfrm>
            <a:off x="914400" y="4965192"/>
            <a:ext cx="1828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D413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Multi-platform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2834640" y="4965192"/>
            <a:ext cx="8412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“Trivia night: Facebook post, Instagram caption, newsletter blurb and flyer headline.”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731520" y="6080760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Notice: every prompt is one sentence. The Project is doing the heavy lifting.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(AI): Social Media &amp; Website   |   Rotary District 9660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78992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website: the front door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640080" y="132588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starts the conversation. Your website is where a prospective member lands next. Five pages need to be current, and Claude can draft or fix every one of them.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31520" y="2203704"/>
            <a:ext cx="10698480" cy="713232"/>
          </a:xfrm>
          <a:prstGeom prst="rect">
            <a:avLst/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Shape 5"/>
          <p:cNvSpPr/>
          <p:nvPr/>
        </p:nvSpPr>
        <p:spPr>
          <a:xfrm>
            <a:off x="914400" y="2295144"/>
            <a:ext cx="530352" cy="530352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914400" y="2276856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691640" y="2240280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749040" y="224028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do and who benefits. Not the club history.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914400" y="3081528"/>
            <a:ext cx="530352" cy="530352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Text 10"/>
          <p:cNvSpPr/>
          <p:nvPr/>
        </p:nvSpPr>
        <p:spPr>
          <a:xfrm>
            <a:off x="914400" y="3063240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691640" y="3026664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Us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749040" y="3026664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Welcoming for someone who has never heard of Rotary.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731520" y="3776472"/>
            <a:ext cx="10698480" cy="713232"/>
          </a:xfrm>
          <a:prstGeom prst="rect">
            <a:avLst/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6" name="Shape 14"/>
          <p:cNvSpPr/>
          <p:nvPr/>
        </p:nvSpPr>
        <p:spPr>
          <a:xfrm>
            <a:off x="914400" y="3867912"/>
            <a:ext cx="530352" cy="530352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Text 15"/>
          <p:cNvSpPr/>
          <p:nvPr/>
        </p:nvSpPr>
        <p:spPr>
          <a:xfrm>
            <a:off x="914400" y="3849624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691640" y="3813048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Us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3749040" y="3813048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page every post funnels to. Make joining feel easy.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914400" y="4654296"/>
            <a:ext cx="530352" cy="530352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1" name="Text 19"/>
          <p:cNvSpPr/>
          <p:nvPr/>
        </p:nvSpPr>
        <p:spPr>
          <a:xfrm>
            <a:off x="914400" y="4636008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691640" y="4599432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Projects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749040" y="4599432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stories, not attendance reports.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731520" y="5349240"/>
            <a:ext cx="10698480" cy="713232"/>
          </a:xfrm>
          <a:prstGeom prst="rect">
            <a:avLst/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5" name="Shape 23"/>
          <p:cNvSpPr/>
          <p:nvPr/>
        </p:nvSpPr>
        <p:spPr>
          <a:xfrm>
            <a:off x="914400" y="5440680"/>
            <a:ext cx="530352" cy="530352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6" name="Text 24"/>
          <p:cNvSpPr/>
          <p:nvPr/>
        </p:nvSpPr>
        <p:spPr>
          <a:xfrm>
            <a:off x="914400" y="5422392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1691640" y="5385816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749040" y="5385816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real name, phone and email that get answered.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731520" y="6217920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DACdb clubs: Claude writes it, you paste it into EzySite. Same copy-paste workflow as everything else tonight. Got a news or bulletin page? Every post you write tonight can become a short story there; fresh stories are what Google rewards.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(AI): Social Media &amp; Website   |   Rotary District 9660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78992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Demo: the website audit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10195560" y="457200"/>
            <a:ext cx="1417320" cy="502920"/>
          </a:xfrm>
          <a:prstGeom prst="roundRect">
            <a:avLst>
              <a:gd name="adj" fmla="val 18182"/>
            </a:avLst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10195560" y="45720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DEMO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31520" y="1554480"/>
            <a:ext cx="10698480" cy="1600200"/>
          </a:xfrm>
          <a:prstGeom prst="roundRect">
            <a:avLst>
              <a:gd name="adj" fmla="val 6857"/>
            </a:avLst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1005840" y="17373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PROMPT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05840" y="2103120"/>
            <a:ext cx="101498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“Here is our current About page: [paste]. Audit it. What is out of date, what is missing, and what would a prospective member need to see? Also check it the way Google sees it: if someone searched for a Rotary club in our town, would this page show up and make sense? Then rewrite it.”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31520" y="3383280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the audit beats a straight rewrite: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868680" y="3986784"/>
            <a:ext cx="384048" cy="384048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Text 10"/>
          <p:cNvSpPr/>
          <p:nvPr/>
        </p:nvSpPr>
        <p:spPr>
          <a:xfrm>
            <a:off x="868680" y="39684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463040" y="3931920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becomes your reviewer, not just your writer: it spots the stale president's name, the 2019 event, the missing Join Us link, and how the page reads in a Google search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868680" y="4553712"/>
            <a:ext cx="384048" cy="384048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Text 13"/>
          <p:cNvSpPr/>
          <p:nvPr/>
        </p:nvSpPr>
        <p:spPr>
          <a:xfrm>
            <a:off x="868680" y="45354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463040" y="4498848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learn WHY the page was not working, not just what to replace it with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868680" y="5120640"/>
            <a:ext cx="384048" cy="384048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8" name="Text 16"/>
          <p:cNvSpPr/>
          <p:nvPr/>
        </p:nvSpPr>
        <p:spPr>
          <a:xfrm>
            <a:off x="868680" y="51023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463040" y="5065776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on any page you can copy or know the link of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868680" y="5687568"/>
            <a:ext cx="384048" cy="384048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1" name="Text 19"/>
          <p:cNvSpPr/>
          <p:nvPr/>
        </p:nvSpPr>
        <p:spPr>
          <a:xfrm>
            <a:off x="868680" y="56692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463040" y="5632704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It Yours still applies: check every claim, then update the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31520" y="6263640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D413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Homework: paste one page of your club's website into your Project this week.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(AI): Social Media &amp; Website   |   Rotary District 9660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78992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words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640080" y="12801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writes the words. Three tools take the words the rest of the way. Tonight: the same poster from all three, side by side.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31520" y="1920240"/>
            <a:ext cx="3520440" cy="4023360"/>
          </a:xfrm>
          <a:prstGeom prst="roundRect">
            <a:avLst>
              <a:gd name="adj" fmla="val 4156"/>
            </a:avLst>
          </a:prstGeom>
          <a:solidFill>
            <a:srgbClr val="FBEAF2"/>
          </a:solidFill>
          <a:ln w="12700">
            <a:solidFill>
              <a:srgbClr val="FBEAF2"/>
            </a:solidFill>
            <a:prstDash val="solid"/>
          </a:ln>
          <a:effectLst>
            <a:outerShdw blurRad="762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7" name="Text 5"/>
          <p:cNvSpPr/>
          <p:nvPr/>
        </p:nvSpPr>
        <p:spPr>
          <a:xfrm>
            <a:off x="1005840" y="219456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D413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 Magic Design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05840" y="2834640"/>
            <a:ext cx="29718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Turns Claude's words into those polished infographic posts you keep seeing everywhere. Free for Rotary clubs via nonprofit access.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1005840" y="525780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Designer and Napkin AI do this too.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434840" y="1920240"/>
            <a:ext cx="3520440" cy="4023360"/>
          </a:xfrm>
          <a:prstGeom prst="roundRect">
            <a:avLst>
              <a:gd name="adj" fmla="val 4156"/>
            </a:avLst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  <a:effectLst>
            <a:outerShdw blurRad="762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1" name="Text 9"/>
          <p:cNvSpPr/>
          <p:nvPr/>
        </p:nvSpPr>
        <p:spPr>
          <a:xfrm>
            <a:off x="4709160" y="219456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(posters)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09160" y="2834640"/>
            <a:ext cx="29718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Generates full poster images from a detailed prompt. And here is the trick: Claude writes that prompt for you, inside your Project.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4709160" y="525780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 to fix the text. AI images still misspell.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138160" y="1920240"/>
            <a:ext cx="3520440" cy="4023360"/>
          </a:xfrm>
          <a:prstGeom prst="roundRect">
            <a:avLst>
              <a:gd name="adj" fmla="val 4156"/>
            </a:avLst>
          </a:prstGeom>
          <a:solidFill>
            <a:srgbClr val="FEF4DC"/>
          </a:solidFill>
          <a:ln w="12700">
            <a:solidFill>
              <a:srgbClr val="FEF4DC"/>
            </a:solidFill>
            <a:prstDash val="solid"/>
          </a:ln>
          <a:effectLst>
            <a:outerShdw blurRad="762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5" name="Text 13"/>
          <p:cNvSpPr/>
          <p:nvPr/>
        </p:nvSpPr>
        <p:spPr>
          <a:xfrm>
            <a:off x="8412480" y="219456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Buffer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412480" y="2834640"/>
            <a:ext cx="29718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it Monday night, schedule it for Thursday morning. Queue a fortnight of posts in one sitting so your page never goes quiet.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8412480" y="525780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tier: 3 channels, 10 posts per channel.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(AI): Social Media &amp; Website   |   Rotary District 9660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78992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Claude's words into Canva's design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10195560" y="457200"/>
            <a:ext cx="1417320" cy="502920"/>
          </a:xfrm>
          <a:prstGeom prst="roundRect">
            <a:avLst>
              <a:gd name="adj" fmla="val 18182"/>
            </a:avLst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10195560" y="45720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DEMO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822960" y="1600200"/>
            <a:ext cx="658368" cy="658368"/>
          </a:xfrm>
          <a:prstGeom prst="ellipse">
            <a:avLst/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822960" y="158191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691640" y="1600200"/>
            <a:ext cx="9692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 the “top 5 reasons to join” content Claude just wrote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822960" y="2441448"/>
            <a:ext cx="658368" cy="658368"/>
          </a:xfrm>
          <a:prstGeom prst="ellipse">
            <a:avLst/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Text 9"/>
          <p:cNvSpPr/>
          <p:nvPr/>
        </p:nvSpPr>
        <p:spPr>
          <a:xfrm>
            <a:off x="822960" y="242316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691640" y="2441448"/>
            <a:ext cx="9692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 ► Magic Design ► describe the design and paste the content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822960" y="3282696"/>
            <a:ext cx="658368" cy="658368"/>
          </a:xfrm>
          <a:prstGeom prst="ellipse">
            <a:avLst/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4" name="Text 12"/>
          <p:cNvSpPr/>
          <p:nvPr/>
        </p:nvSpPr>
        <p:spPr>
          <a:xfrm>
            <a:off x="822960" y="3264408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691640" y="3282696"/>
            <a:ext cx="9692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a layout, swap to Rotary colours, drop in your club logo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822960" y="4123944"/>
            <a:ext cx="658368" cy="658368"/>
          </a:xfrm>
          <a:prstGeom prst="ellipse">
            <a:avLst/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Text 15"/>
          <p:cNvSpPr/>
          <p:nvPr/>
        </p:nvSpPr>
        <p:spPr>
          <a:xfrm>
            <a:off x="822960" y="4105656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691640" y="4123944"/>
            <a:ext cx="9692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It Yours: rewrite the weak point, fix the headline, check every word</a:t>
            </a:r>
            <a:endParaRPr lang="en-US" sz="1650" dirty="0"/>
          </a:p>
        </p:txBody>
      </p:sp>
      <p:sp>
        <p:nvSpPr>
          <p:cNvPr id="19" name="Shape 17"/>
          <p:cNvSpPr/>
          <p:nvPr/>
        </p:nvSpPr>
        <p:spPr>
          <a:xfrm>
            <a:off x="822960" y="5074920"/>
            <a:ext cx="10515600" cy="1325880"/>
          </a:xfrm>
          <a:prstGeom prst="roundRect">
            <a:avLst>
              <a:gd name="adj" fmla="val 8276"/>
            </a:avLst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0" name="Text 18"/>
          <p:cNvSpPr/>
          <p:nvPr/>
        </p:nvSpPr>
        <p:spPr>
          <a:xfrm>
            <a:off x="1097280" y="5212080"/>
            <a:ext cx="9966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Here is the catch: Canva has no Project. It does not know your club. </a:t>
            </a: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you give it the context yourself: “A Rotary club infographic in Royal Blue #17458f and Gold #f7a81b, friendly community feel, with these five points.” That is the CRAFT framework from the training guide: Context, Role, Action, Format, Tone. Use it with any AI tool that cannot remember you.</a:t>
            </a:r>
            <a:endParaRPr lang="en-US" sz="14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(AI): Social Media &amp; Website   |   Rotary District 9660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78992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writes the prompt for Gemini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10195560" y="457200"/>
            <a:ext cx="1417320" cy="502920"/>
          </a:xfrm>
          <a:prstGeom prst="roundRect">
            <a:avLst>
              <a:gd name="adj" fmla="val 18182"/>
            </a:avLst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10195560" y="45720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DEMO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31520" y="1554480"/>
            <a:ext cx="10698480" cy="1371600"/>
          </a:xfrm>
          <a:prstGeom prst="roundRect">
            <a:avLst>
              <a:gd name="adj" fmla="val 8000"/>
            </a:avLst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1005840" y="173736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PROMPT (in your Project)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05840" y="2103120"/>
            <a:ext cx="10149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“Write me a Gemini image prompt for a trivia night poster in that modern Rotary infographic style: cards, icons, our colours.”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822960" y="3200400"/>
            <a:ext cx="548640" cy="548640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Text 9"/>
          <p:cNvSpPr/>
          <p:nvPr/>
        </p:nvSpPr>
        <p:spPr>
          <a:xfrm>
            <a:off x="822960" y="318211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600200" y="3200400"/>
            <a:ext cx="9784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drafts the full Gemini prompt: layout, exact colours, exact wording, mood, the lot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822960" y="3913632"/>
            <a:ext cx="548640" cy="548640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4" name="Text 12"/>
          <p:cNvSpPr/>
          <p:nvPr/>
        </p:nvSpPr>
        <p:spPr>
          <a:xfrm>
            <a:off x="822960" y="3895344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600200" y="3913632"/>
            <a:ext cx="9784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already knows the venue, price, date, cause and tone. You told it once, in the Project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822960" y="4626864"/>
            <a:ext cx="548640" cy="548640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Text 15"/>
          <p:cNvSpPr/>
          <p:nvPr/>
        </p:nvSpPr>
        <p:spPr>
          <a:xfrm>
            <a:off x="822960" y="460857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600200" y="4626864"/>
            <a:ext cx="9784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Paste into Gemini and generate. Regenerate once if the text garbles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822960" y="5340096"/>
            <a:ext cx="548640" cy="548640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0" name="Text 18"/>
          <p:cNvSpPr/>
          <p:nvPr/>
        </p:nvSpPr>
        <p:spPr>
          <a:xfrm>
            <a:off x="822960" y="532180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600200" y="5340096"/>
            <a:ext cx="9784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It Yours: fix any misspelt text in Canva, add the club logo, check every word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822960" y="6035040"/>
            <a:ext cx="10515600" cy="566928"/>
          </a:xfrm>
          <a:prstGeom prst="roundRect">
            <a:avLst>
              <a:gd name="adj" fmla="val 16129"/>
            </a:avLst>
          </a:prstGeom>
          <a:solidFill>
            <a:srgbClr val="FEF4DC"/>
          </a:solidFill>
          <a:ln w="12700">
            <a:solidFill>
              <a:srgbClr val="FEF4D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3" name="Text 21"/>
          <p:cNvSpPr/>
          <p:nvPr/>
        </p:nvSpPr>
        <p:spPr>
          <a:xfrm>
            <a:off x="1097280" y="6035040"/>
            <a:ext cx="10058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big idea: your Project is the translator. It carries your club's context into tools that have no memory. And the side-by-side proof: the same poster from Claude, Gemini and Canva. Claude for words, Gemini for flair, Canva to finish.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(AI): Social Media &amp; Website   |   Rotary District 9660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78992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it and get your evening back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10195560" y="457200"/>
            <a:ext cx="1417320" cy="502920"/>
          </a:xfrm>
          <a:prstGeom prst="roundRect">
            <a:avLst>
              <a:gd name="adj" fmla="val 18182"/>
            </a:avLst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10195560" y="45720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DEMO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822960" y="1600200"/>
            <a:ext cx="658368" cy="658368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822960" y="158191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691640" y="1600200"/>
            <a:ext cx="9692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buffer.com ► connect your club's Facebook page (and Instagram if you have it)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822960" y="2441448"/>
            <a:ext cx="658368" cy="658368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Text 9"/>
          <p:cNvSpPr/>
          <p:nvPr/>
        </p:nvSpPr>
        <p:spPr>
          <a:xfrm>
            <a:off x="822960" y="242316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691640" y="2441448"/>
            <a:ext cx="9692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Paste the edited trivia night post, attach the photo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822960" y="3282696"/>
            <a:ext cx="658368" cy="658368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4" name="Text 12"/>
          <p:cNvSpPr/>
          <p:nvPr/>
        </p:nvSpPr>
        <p:spPr>
          <a:xfrm>
            <a:off x="822960" y="3264408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691640" y="3282696"/>
            <a:ext cx="9692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the slot: Thursday 8:00 am, when your locals are on their phones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822960" y="4123944"/>
            <a:ext cx="658368" cy="658368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Text 15"/>
          <p:cNvSpPr/>
          <p:nvPr/>
        </p:nvSpPr>
        <p:spPr>
          <a:xfrm>
            <a:off x="822960" y="4105656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691640" y="4123944"/>
            <a:ext cx="9692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Queue the rest: the working bee post, the spotlight, the RYPEN promo</a:t>
            </a:r>
            <a:endParaRPr lang="en-US" sz="1650" dirty="0"/>
          </a:p>
        </p:txBody>
      </p:sp>
      <p:sp>
        <p:nvSpPr>
          <p:cNvPr id="19" name="Shape 17"/>
          <p:cNvSpPr/>
          <p:nvPr/>
        </p:nvSpPr>
        <p:spPr>
          <a:xfrm>
            <a:off x="822960" y="5074920"/>
            <a:ext cx="10515600" cy="1325880"/>
          </a:xfrm>
          <a:prstGeom prst="roundRect">
            <a:avLst>
              <a:gd name="adj" fmla="val 8276"/>
            </a:avLst>
          </a:prstGeom>
          <a:solidFill>
            <a:srgbClr val="FEF4DC"/>
          </a:solidFill>
          <a:ln w="12700">
            <a:solidFill>
              <a:srgbClr val="FEF4D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0" name="Text 18"/>
          <p:cNvSpPr/>
          <p:nvPr/>
        </p:nvSpPr>
        <p:spPr>
          <a:xfrm>
            <a:off x="1097280" y="5212080"/>
            <a:ext cx="99669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10-minute week: </a:t>
            </a: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sitting with Claude and Buffer covers your whole fortnight of posts. PI stops being the job nobody wants and becomes the job anyone can do.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(AI): Social Media &amp; Website   |   Rotary District 9660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78992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Golden rules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731520" y="1463040"/>
            <a:ext cx="5349240" cy="1417320"/>
          </a:xfrm>
          <a:prstGeom prst="roundRect">
            <a:avLst>
              <a:gd name="adj" fmla="val 7742"/>
            </a:avLst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1005840" y="1591056"/>
            <a:ext cx="4800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lang="en-US" sz="155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Draft, not final</a:t>
            </a:r>
            <a:endParaRPr lang="en-US" sz="155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publish the raw output. If it sounds like AI, you skipped the editing step.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6263640" y="1463040"/>
            <a:ext cx="5349240" cy="1417320"/>
          </a:xfrm>
          <a:prstGeom prst="roundRect">
            <a:avLst>
              <a:gd name="adj" fmla="val 7742"/>
            </a:avLst>
          </a:prstGeom>
          <a:solidFill>
            <a:srgbClr val="FEF4DC"/>
          </a:solidFill>
          <a:ln w="12700">
            <a:solidFill>
              <a:srgbClr val="FEF4D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6537960" y="1591056"/>
            <a:ext cx="4800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lang="en-US" sz="155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Facts in, story out</a:t>
            </a:r>
            <a:endParaRPr lang="en-US" sz="155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was not at your event. Give it the real facts or it will politely invent some.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731520" y="3035808"/>
            <a:ext cx="5349240" cy="1417320"/>
          </a:xfrm>
          <a:prstGeom prst="roundRect">
            <a:avLst>
              <a:gd name="adj" fmla="val 7742"/>
            </a:avLst>
          </a:prstGeom>
          <a:solidFill>
            <a:srgbClr val="FBEAF2"/>
          </a:solidFill>
          <a:ln w="12700">
            <a:solidFill>
              <a:srgbClr val="FBEAF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0" name="Text 8"/>
          <p:cNvSpPr/>
          <p:nvPr/>
        </p:nvSpPr>
        <p:spPr>
          <a:xfrm>
            <a:off x="1005840" y="3163824"/>
            <a:ext cx="4800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lang="en-US" sz="1550" b="1" dirty="0">
                <a:solidFill>
                  <a:srgbClr val="D413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paste private data</a:t>
            </a:r>
            <a:endParaRPr lang="en-US" sz="155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member contact details, no financials, and absolutely nothing about young people.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6263640" y="3035808"/>
            <a:ext cx="5349240" cy="1417320"/>
          </a:xfrm>
          <a:prstGeom prst="roundRect">
            <a:avLst>
              <a:gd name="adj" fmla="val 7742"/>
            </a:avLst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Text 10"/>
          <p:cNvSpPr/>
          <p:nvPr/>
        </p:nvSpPr>
        <p:spPr>
          <a:xfrm>
            <a:off x="6537960" y="3163824"/>
            <a:ext cx="4800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lang="en-US" sz="155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Beneficiaries, not Rotarians</a:t>
            </a:r>
            <a:endParaRPr lang="en-US" sz="155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“Two hundred kids ate breakfast” beats “23 members attended” every single time.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731520" y="4608576"/>
            <a:ext cx="5349240" cy="1417320"/>
          </a:xfrm>
          <a:prstGeom prst="roundRect">
            <a:avLst>
              <a:gd name="adj" fmla="val 7742"/>
            </a:avLst>
          </a:prstGeom>
          <a:solidFill>
            <a:srgbClr val="FEF4DC"/>
          </a:solidFill>
          <a:ln w="12700">
            <a:solidFill>
              <a:srgbClr val="FEF4D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4" name="Text 12"/>
          <p:cNvSpPr/>
          <p:nvPr/>
        </p:nvSpPr>
        <p:spPr>
          <a:xfrm>
            <a:off x="1005840" y="4736592"/>
            <a:ext cx="4800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lang="en-US" sz="155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photos, your consent</a:t>
            </a:r>
            <a:endParaRPr lang="en-US" sz="155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writes words. You supply real photos, with permission. Light, tight, bright.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6263640" y="4608576"/>
            <a:ext cx="5349240" cy="1417320"/>
          </a:xfrm>
          <a:prstGeom prst="roundRect">
            <a:avLst>
              <a:gd name="adj" fmla="val 7742"/>
            </a:avLst>
          </a:prstGeom>
          <a:solidFill>
            <a:srgbClr val="FBEAF2"/>
          </a:solidFill>
          <a:ln w="12700">
            <a:solidFill>
              <a:srgbClr val="FBEAF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6" name="Text 14"/>
          <p:cNvSpPr/>
          <p:nvPr/>
        </p:nvSpPr>
        <p:spPr>
          <a:xfrm>
            <a:off x="6537960" y="4736592"/>
            <a:ext cx="4800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lang="en-US" sz="1550" b="1" dirty="0">
                <a:solidFill>
                  <a:srgbClr val="D413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Fact-check everything</a:t>
            </a:r>
            <a:endParaRPr lang="en-US" sz="155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Dates, names, amounts, links. Claude can be confidently wrong.</a:t>
            </a:r>
            <a:endParaRPr lang="en-US" sz="15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(AI): Social Media &amp; Website   |   Rotary District 9660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78992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you'll get after today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822960" y="1554480"/>
            <a:ext cx="658368" cy="658368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822960" y="153619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691640" y="1554480"/>
            <a:ext cx="9692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Club Project template  </a:t>
            </a: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Fill-in-the-blanks Project instructions ready to paste into Claude for YOUR club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822960" y="2468880"/>
            <a:ext cx="658368" cy="658368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9" name="Text 7"/>
          <p:cNvSpPr/>
          <p:nvPr/>
        </p:nvSpPr>
        <p:spPr>
          <a:xfrm>
            <a:off x="822960" y="245059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691640" y="2468880"/>
            <a:ext cx="9692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cheat sheet  </a:t>
            </a: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prompt from today's demos, one page, print it and stick it next to the keyboard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822960" y="3383280"/>
            <a:ext cx="658368" cy="658368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Text 10"/>
          <p:cNvSpPr/>
          <p:nvPr/>
        </p:nvSpPr>
        <p:spPr>
          <a:xfrm>
            <a:off x="822960" y="336499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691640" y="3383280"/>
            <a:ext cx="9692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Training Guide  </a:t>
            </a: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full D9660 guide covering Claude, ChatGPT, CRAFT and more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822960" y="4297680"/>
            <a:ext cx="658368" cy="658368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Text 13"/>
          <p:cNvSpPr/>
          <p:nvPr/>
        </p:nvSpPr>
        <p:spPr>
          <a:xfrm>
            <a:off x="822960" y="427939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691640" y="4297680"/>
            <a:ext cx="9692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recording  </a:t>
            </a: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Added to the district resource library on SharePoint for anyone who missed it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822960" y="5394960"/>
            <a:ext cx="10515600" cy="914400"/>
          </a:xfrm>
          <a:prstGeom prst="roundRect">
            <a:avLst>
              <a:gd name="adj" fmla="val 12000"/>
            </a:avLst>
          </a:prstGeom>
          <a:solidFill>
            <a:srgbClr val="0D2A5E"/>
          </a:solidFill>
          <a:ln w="12700">
            <a:solidFill>
              <a:srgbClr val="0D2A5E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8" name="Text 16"/>
          <p:cNvSpPr/>
          <p:nvPr/>
        </p:nvSpPr>
        <p:spPr>
          <a:xfrm>
            <a:off x="1097280" y="5394960"/>
            <a:ext cx="9966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Stuck? Want a club visit or a hand setting up? </a:t>
            </a:r>
            <a:r>
              <a:rPr lang="en-US" sz="1500" b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publicimage@rotary9660.org.au</a:t>
            </a:r>
            <a:endParaRPr lang="en-US" sz="1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D2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(AI): Social Media &amp; Website   |   Rotary District 9660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78992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/ 20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9692640" y="-1463040"/>
            <a:ext cx="4023360" cy="4023360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10607040" y="-548640"/>
            <a:ext cx="2194560" cy="2194560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Shape 4"/>
          <p:cNvSpPr/>
          <p:nvPr/>
        </p:nvSpPr>
        <p:spPr>
          <a:xfrm>
            <a:off x="-1463040" y="5120640"/>
            <a:ext cx="3291840" cy="3291840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 5"/>
          <p:cNvSpPr/>
          <p:nvPr/>
        </p:nvSpPr>
        <p:spPr>
          <a:xfrm>
            <a:off x="731520" y="1828800"/>
            <a:ext cx="10698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lang="en-US" sz="5400" dirty="0"/>
          </a:p>
        </p:txBody>
      </p:sp>
      <p:sp>
        <p:nvSpPr>
          <p:cNvPr id="8" name="Text 6"/>
          <p:cNvSpPr/>
          <p:nvPr/>
        </p:nvSpPr>
        <p:spPr>
          <a:xfrm>
            <a:off x="731520" y="301752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drafts it. You make it yours. Your club's story gets told.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731520" y="4114800"/>
            <a:ext cx="96012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Keiran Rodgers</a:t>
            </a:r>
            <a:endParaRPr lang="en-US" sz="18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400" dirty="0">
                <a:solidFill>
                  <a:srgbClr val="AFC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District Public Image Chair, Rotary District 9660</a:t>
            </a:r>
            <a:endParaRPr lang="en-US" sz="18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400" dirty="0">
                <a:solidFill>
                  <a:srgbClr val="AFC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publicimage@rotary9660.org.au  |  0408 007 809</a:t>
            </a:r>
            <a:endParaRPr lang="en-US" sz="1800" dirty="0"/>
          </a:p>
          <a:p>
            <a:pPr marL="0" indent="0">
              <a:spcAft>
                <a:spcPts val="400"/>
              </a:spcAft>
              <a:buNone/>
            </a:pPr>
            <a:endParaRPr lang="en-US" sz="18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#PeopleOfAction  #ThinkOutsideTheWheel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(AI): Social Media &amp; Website   |   Rotary District 9660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78992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workflow, three tools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822960" y="1371600"/>
            <a:ext cx="3108960" cy="1051560"/>
          </a:xfrm>
          <a:prstGeom prst="roundRect">
            <a:avLst>
              <a:gd name="adj" fmla="val 10435"/>
            </a:avLst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  <a:effectLst>
            <a:outerShdw blurRad="76200" dist="25400" dir="5400000" algn="bl" rotWithShape="0">
              <a:srgbClr val="9AA5B1">
                <a:alpha val="35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822960" y="1371600"/>
            <a:ext cx="31089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</a:t>
            </a:r>
            <a:endParaRPr lang="en-US" sz="22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writes the words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3977640" y="1371600"/>
            <a:ext cx="548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►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4526280" y="1371600"/>
            <a:ext cx="3108960" cy="1051560"/>
          </a:xfrm>
          <a:prstGeom prst="roundRect">
            <a:avLst>
              <a:gd name="adj" fmla="val 10435"/>
            </a:avLst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  <a:effectLst>
            <a:outerShdw blurRad="76200" dist="25400" dir="5400000" algn="bl" rotWithShape="0">
              <a:srgbClr val="9AA5B1">
                <a:alpha val="35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9" name="Text 7"/>
          <p:cNvSpPr/>
          <p:nvPr/>
        </p:nvSpPr>
        <p:spPr>
          <a:xfrm>
            <a:off x="4526280" y="1371600"/>
            <a:ext cx="31089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 / Gemini / Claude</a:t>
            </a:r>
            <a:endParaRPr lang="en-US" sz="22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makes the visuals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680960" y="1371600"/>
            <a:ext cx="548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►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8229600" y="1371600"/>
            <a:ext cx="3108960" cy="1051560"/>
          </a:xfrm>
          <a:prstGeom prst="roundRect">
            <a:avLst>
              <a:gd name="adj" fmla="val 10435"/>
            </a:avLst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  <a:effectLst>
            <a:outerShdw blurRad="76200" dist="25400" dir="5400000" algn="bl" rotWithShape="0">
              <a:srgbClr val="9AA5B1">
                <a:alpha val="35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2" name="Text 10"/>
          <p:cNvSpPr/>
          <p:nvPr/>
        </p:nvSpPr>
        <p:spPr>
          <a:xfrm>
            <a:off x="8229600" y="1371600"/>
            <a:ext cx="31089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Buffer</a:t>
            </a:r>
            <a:endParaRPr lang="en-US" sz="22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schedules the posts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822960" y="2788920"/>
            <a:ext cx="10515600" cy="438912"/>
          </a:xfrm>
          <a:prstGeom prst="rect">
            <a:avLst/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4" name="Text 12"/>
          <p:cNvSpPr/>
          <p:nvPr/>
        </p:nvSpPr>
        <p:spPr>
          <a:xfrm>
            <a:off x="1005840" y="2788920"/>
            <a:ext cx="914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2103120" y="2788920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blank-page problem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0058400" y="2788920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005840" y="3227832"/>
            <a:ext cx="914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2103120" y="322783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up your club's Project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0" y="3227832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22960" y="3666744"/>
            <a:ext cx="10515600" cy="438912"/>
          </a:xfrm>
          <a:prstGeom prst="rect">
            <a:avLst/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1" name="Text 19"/>
          <p:cNvSpPr/>
          <p:nvPr/>
        </p:nvSpPr>
        <p:spPr>
          <a:xfrm>
            <a:off x="1005840" y="3666744"/>
            <a:ext cx="914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2103120" y="3666744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demo: a Facebook post from start to publish-ready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0058400" y="3666744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005840" y="4105656"/>
            <a:ext cx="914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2103120" y="4105656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Rapid-fire round: one Project, five jobs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10058400" y="4105656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822960" y="4544568"/>
            <a:ext cx="10515600" cy="438912"/>
          </a:xfrm>
          <a:prstGeom prst="rect">
            <a:avLst/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8" name="Text 26"/>
          <p:cNvSpPr/>
          <p:nvPr/>
        </p:nvSpPr>
        <p:spPr>
          <a:xfrm>
            <a:off x="1005840" y="4544568"/>
            <a:ext cx="914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2103120" y="4544568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website: the front door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10058400" y="4544568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005840" y="4983480"/>
            <a:ext cx="914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2103120" y="4983480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words: Canva, Gemini and Buffer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10058400" y="4983480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822960" y="5422392"/>
            <a:ext cx="10515600" cy="438912"/>
          </a:xfrm>
          <a:prstGeom prst="rect">
            <a:avLst/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5" name="Text 33"/>
          <p:cNvSpPr/>
          <p:nvPr/>
        </p:nvSpPr>
        <p:spPr>
          <a:xfrm>
            <a:off x="1005840" y="5422392"/>
            <a:ext cx="914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2103120" y="542239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Golden rules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10058400" y="5422392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1005840" y="5861304"/>
            <a:ext cx="914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2103120" y="5861304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questions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10058400" y="5861304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(AI): Social Media &amp; Website   |   Rotary District 9660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78992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blank-page problem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40080" y="1463040"/>
            <a:ext cx="5394960" cy="4206240"/>
          </a:xfrm>
          <a:prstGeom prst="roundRect">
            <a:avLst>
              <a:gd name="adj" fmla="val 3043"/>
            </a:avLst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1005840" y="1783080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9:00 pm, Tuesday.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05840" y="2377440"/>
            <a:ext cx="4663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promised you'd post about Saturday's working bee. The cursor is blinking. You have photos, you have facts, and you have absolutely no idea how to start.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05840" y="4114800"/>
            <a:ext cx="46634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Sound familiar? You are not a bad writer. You are a busy volunteer.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92240" y="155448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our own PI survey told us: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492240" y="2194560"/>
            <a:ext cx="868680" cy="868680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Text 9"/>
          <p:cNvSpPr/>
          <p:nvPr/>
        </p:nvSpPr>
        <p:spPr>
          <a:xfrm>
            <a:off x="6492240" y="2176272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#1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7543800" y="2194560"/>
            <a:ext cx="3931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barrier to good PI is time and volunteers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6492240" y="3337560"/>
            <a:ext cx="868680" cy="868680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4" name="Text 12"/>
          <p:cNvSpPr/>
          <p:nvPr/>
        </p:nvSpPr>
        <p:spPr>
          <a:xfrm>
            <a:off x="6492240" y="3319272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#2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7543800" y="3337560"/>
            <a:ext cx="3931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barrier is skills and confidence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492240" y="4480560"/>
            <a:ext cx="868680" cy="868680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Text 15"/>
          <p:cNvSpPr/>
          <p:nvPr/>
        </p:nvSpPr>
        <p:spPr>
          <a:xfrm>
            <a:off x="6492240" y="4462272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FB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7543800" y="4480560"/>
            <a:ext cx="3931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Facebook dominates, so that is where we start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492240" y="5623560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413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Today: get from blank page to publish-ready draft in under a minute.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(AI): Social Media &amp; Website   |   Rotary District 9660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78992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rule before we start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1463040" y="1554480"/>
            <a:ext cx="9235440" cy="1554480"/>
          </a:xfrm>
          <a:prstGeom prst="roundRect">
            <a:avLst>
              <a:gd name="adj" fmla="val 8824"/>
            </a:avLst>
          </a:prstGeom>
          <a:solidFill>
            <a:srgbClr val="0D2A5E"/>
          </a:solidFill>
          <a:ln w="12700">
            <a:solidFill>
              <a:srgbClr val="0D2A5E"/>
            </a:solidFill>
            <a:prstDash val="solid"/>
          </a:ln>
          <a:effectLst>
            <a:outerShdw blurRad="101600" dist="38100" dir="5400000" algn="bl" rotWithShape="0">
              <a:srgbClr val="9AA5B1">
                <a:alpha val="4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1828800" y="1554480"/>
            <a:ext cx="85039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Claude gives you is a draft, not a final product.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822960" y="3566160"/>
            <a:ext cx="3383280" cy="2377440"/>
          </a:xfrm>
          <a:prstGeom prst="roundRect">
            <a:avLst>
              <a:gd name="adj" fmla="val 5385"/>
            </a:avLst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1097280" y="3840480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does the scaffolding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097280" y="4709160"/>
            <a:ext cx="2834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Structure, tone, first wording, the blank-page problem. Seconds, not half an hour.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389120" y="3566160"/>
            <a:ext cx="3383280" cy="2377440"/>
          </a:xfrm>
          <a:prstGeom prst="roundRect">
            <a:avLst>
              <a:gd name="adj" fmla="val 5385"/>
            </a:avLst>
          </a:prstGeom>
          <a:solidFill>
            <a:srgbClr val="FEF4DC"/>
          </a:solidFill>
          <a:ln w="12700">
            <a:solidFill>
              <a:srgbClr val="FEF4D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Text 9"/>
          <p:cNvSpPr/>
          <p:nvPr/>
        </p:nvSpPr>
        <p:spPr>
          <a:xfrm>
            <a:off x="4663440" y="3840480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do the soul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663440" y="4709160"/>
            <a:ext cx="2834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local names, the real quote, the thing that only you know happened. Your voice.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7955280" y="3566160"/>
            <a:ext cx="3383280" cy="2377440"/>
          </a:xfrm>
          <a:prstGeom prst="roundRect">
            <a:avLst>
              <a:gd name="adj" fmla="val 5385"/>
            </a:avLst>
          </a:prstGeom>
          <a:solidFill>
            <a:srgbClr val="FBEAF2"/>
          </a:solidFill>
          <a:ln w="12700">
            <a:solidFill>
              <a:srgbClr val="FBEAF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4" name="Text 12"/>
          <p:cNvSpPr/>
          <p:nvPr/>
        </p:nvSpPr>
        <p:spPr>
          <a:xfrm>
            <a:off x="8229600" y="3840480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D413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are the publisher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8229600" y="4709160"/>
            <a:ext cx="2834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review, you edit, you decide. Nothing goes out without your eyes on it first.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(AI): Social Media &amp; Website   |   Rotary District 9660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78992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club's brain: the Claude Project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640080" y="1325880"/>
            <a:ext cx="10881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Project is a workspace where Claude permanently remembers your club's context. You teach it who you are once. Then every prompt can be short, because Claude already knows the rest.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2331720"/>
            <a:ext cx="5349240" cy="3566160"/>
          </a:xfrm>
          <a:prstGeom prst="roundRect">
            <a:avLst>
              <a:gd name="adj" fmla="val 3590"/>
            </a:avLst>
          </a:prstGeom>
          <a:solidFill>
            <a:srgbClr val="F3F4F6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 5"/>
          <p:cNvSpPr/>
          <p:nvPr/>
        </p:nvSpPr>
        <p:spPr>
          <a:xfrm>
            <a:off x="914400" y="2560320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a Project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14400" y="3017520"/>
            <a:ext cx="4800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“You are a social media manager for a Rotary club. Our club is the Rotary eClub of Cameron Corner, we meet online on Wednesdays at 7pm, we have 28 members, our tone is relaxed and friendly, we run a school breakfast program and an outback drought appeal... write a Facebook post about our trivia night this Saturday...”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14400" y="5349240"/>
            <a:ext cx="4800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13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Every. Single. Time.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263640" y="2331720"/>
            <a:ext cx="5349240" cy="3566160"/>
          </a:xfrm>
          <a:prstGeom prst="roundRect">
            <a:avLst>
              <a:gd name="adj" fmla="val 3590"/>
            </a:avLst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  <a:effectLst>
            <a:outerShdw blurRad="762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1" name="Text 9"/>
          <p:cNvSpPr/>
          <p:nvPr/>
        </p:nvSpPr>
        <p:spPr>
          <a:xfrm>
            <a:off x="6537960" y="2560320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a Project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537960" y="3108960"/>
            <a:ext cx="4800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i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“Facebook post about our trivia night this Saturday.”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6537960" y="4206240"/>
            <a:ext cx="4800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Eleven words. Claude fills in the club name, venue, tone, cause, and call to action from the Project. The draft sounds like YOUR club.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(AI): Social Media &amp; Website   |   Rotary District 9660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78992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to put in your Project instructions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731520" y="1417320"/>
            <a:ext cx="640080" cy="640080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731520" y="139903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54480" y="1280160"/>
            <a:ext cx="4297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you are</a:t>
            </a:r>
            <a:endParaRPr lang="en-US" sz="16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Club name, location, member count, meeting day, time, venue and format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309360" y="1417320"/>
            <a:ext cx="640080" cy="640080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9" name="Text 7"/>
          <p:cNvSpPr/>
          <p:nvPr/>
        </p:nvSpPr>
        <p:spPr>
          <a:xfrm>
            <a:off x="6309360" y="139903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132320" y="1280160"/>
            <a:ext cx="4297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personality</a:t>
            </a:r>
            <a:endParaRPr lang="en-US" sz="16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Relaxed and family-friendly? Professional? How does your club actually talk?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31520" y="2926080"/>
            <a:ext cx="640080" cy="640080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Text 10"/>
          <p:cNvSpPr/>
          <p:nvPr/>
        </p:nvSpPr>
        <p:spPr>
          <a:xfrm>
            <a:off x="731520" y="290779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554480" y="2788920"/>
            <a:ext cx="4297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do</a:t>
            </a:r>
            <a:endParaRPr lang="en-US" sz="16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projects, programs and causes, and who benefits from them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309360" y="2926080"/>
            <a:ext cx="640080" cy="640080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Text 13"/>
          <p:cNvSpPr/>
          <p:nvPr/>
        </p:nvSpPr>
        <p:spPr>
          <a:xfrm>
            <a:off x="6309360" y="290779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7132320" y="2788920"/>
            <a:ext cx="4297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you post</a:t>
            </a:r>
            <a:endParaRPr lang="en-US" sz="16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Facebook page, Instagram, website URL, newsletter, hashtags you use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731520" y="4434840"/>
            <a:ext cx="640080" cy="640080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8" name="Text 16"/>
          <p:cNvSpPr/>
          <p:nvPr/>
        </p:nvSpPr>
        <p:spPr>
          <a:xfrm>
            <a:off x="731520" y="441655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54480" y="4297680"/>
            <a:ext cx="4297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rules</a:t>
            </a:r>
            <a:endParaRPr lang="en-US" sz="16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Australian English, focus on beneficiaries not Rotarians, photo consent reminder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309360" y="4434840"/>
            <a:ext cx="640080" cy="640080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1" name="Text 19"/>
          <p:cNvSpPr/>
          <p:nvPr/>
        </p:nvSpPr>
        <p:spPr>
          <a:xfrm>
            <a:off x="6309360" y="441655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7132320" y="4297680"/>
            <a:ext cx="4297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coming up</a:t>
            </a:r>
            <a:endParaRPr lang="en-US" sz="16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Events calendar so Claude can reference dates without being told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731520" y="5897880"/>
            <a:ext cx="10698480" cy="566928"/>
          </a:xfrm>
          <a:prstGeom prst="roundRect">
            <a:avLst>
              <a:gd name="adj" fmla="val 16129"/>
            </a:avLst>
          </a:prstGeom>
          <a:solidFill>
            <a:srgbClr val="FEF4DC"/>
          </a:solidFill>
          <a:ln w="12700">
            <a:solidFill>
              <a:srgbClr val="FEF4D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4" name="Text 22"/>
          <p:cNvSpPr/>
          <p:nvPr/>
        </p:nvSpPr>
        <p:spPr>
          <a:xfrm>
            <a:off x="1005840" y="5897880"/>
            <a:ext cx="10149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ready-to-adapt template is in today's follow-up email. Fill in the blanks, paste it in, done.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(AI): Social Media &amp; Website   |   Rotary District 9660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78992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up the Cameron Corner Project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10195560" y="457200"/>
            <a:ext cx="1417320" cy="502920"/>
          </a:xfrm>
          <a:prstGeom prst="roundRect">
            <a:avLst>
              <a:gd name="adj" fmla="val 18182"/>
            </a:avLst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10195560" y="45720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DEMO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822960" y="1600200"/>
            <a:ext cx="658368" cy="658368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822960" y="158191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691640" y="1600200"/>
            <a:ext cx="7863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claude.ai ► Projects ► New Project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822960" y="2468880"/>
            <a:ext cx="658368" cy="658368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Text 9"/>
          <p:cNvSpPr/>
          <p:nvPr/>
        </p:nvSpPr>
        <p:spPr>
          <a:xfrm>
            <a:off x="822960" y="245059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691640" y="2468880"/>
            <a:ext cx="7863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it: “Cameron Corner - Social Media &amp; Website”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822960" y="3337560"/>
            <a:ext cx="658368" cy="658368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4" name="Text 12"/>
          <p:cNvSpPr/>
          <p:nvPr/>
        </p:nvSpPr>
        <p:spPr>
          <a:xfrm>
            <a:off x="822960" y="331927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691640" y="3337560"/>
            <a:ext cx="7863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Paste the club context into Project instructions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822960" y="4206240"/>
            <a:ext cx="658368" cy="658368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Text 15"/>
          <p:cNvSpPr/>
          <p:nvPr/>
        </p:nvSpPr>
        <p:spPr>
          <a:xfrm>
            <a:off x="822960" y="418795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691640" y="4206240"/>
            <a:ext cx="7863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knowledge: club fact sheet, brand notes, event calendar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822960" y="5074920"/>
            <a:ext cx="658368" cy="658368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0" name="Text 18"/>
          <p:cNvSpPr/>
          <p:nvPr/>
        </p:nvSpPr>
        <p:spPr>
          <a:xfrm>
            <a:off x="822960" y="505663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1691640" y="5074920"/>
            <a:ext cx="7863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it: “What do you know about our club?”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9144000" y="1600200"/>
            <a:ext cx="2468880" cy="4160520"/>
          </a:xfrm>
          <a:prstGeom prst="roundRect">
            <a:avLst>
              <a:gd name="adj" fmla="val 5185"/>
            </a:avLst>
          </a:prstGeom>
          <a:solidFill>
            <a:srgbClr val="FBEAF2"/>
          </a:solidFill>
          <a:ln w="12700">
            <a:solidFill>
              <a:srgbClr val="FBEAF2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3" name="Text 21"/>
          <p:cNvSpPr/>
          <p:nvPr/>
        </p:nvSpPr>
        <p:spPr>
          <a:xfrm>
            <a:off x="9372600" y="1874520"/>
            <a:ext cx="201168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800"/>
              </a:spcAft>
              <a:buNone/>
            </a:pPr>
            <a:r>
              <a:rPr lang="en-US" sz="1400" b="1" dirty="0">
                <a:solidFill>
                  <a:srgbClr val="D413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Already have a Project from the Emails webinar?</a:t>
            </a:r>
            <a:endParaRPr lang="en-US" sz="14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Perfect. Same Project. Just add your social media context to it.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822960" y="598932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Claude accounts can use Projects. No paid plan required to follow along.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(AI): Social Media &amp; Website   |   Rotary District 9660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78992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rhythm you'll see in every demo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822960" y="1828800"/>
            <a:ext cx="3200400" cy="329184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31750">
            <a:solidFill>
              <a:srgbClr val="17458F"/>
            </a:solidFill>
            <a:prstDash val="solid"/>
          </a:ln>
          <a:effectLst>
            <a:outerShdw blurRad="889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6" name="Shape 4"/>
          <p:cNvSpPr/>
          <p:nvPr/>
        </p:nvSpPr>
        <p:spPr>
          <a:xfrm>
            <a:off x="2057400" y="2194560"/>
            <a:ext cx="731520" cy="731520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 5"/>
          <p:cNvSpPr/>
          <p:nvPr/>
        </p:nvSpPr>
        <p:spPr>
          <a:xfrm>
            <a:off x="2057400" y="217627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005840" y="310896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1143000" y="3657600"/>
            <a:ext cx="2560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and natural. The Project supplies the context so you don't have to.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4069080" y="3108960"/>
            <a:ext cx="502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►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4617720" y="1828800"/>
            <a:ext cx="3200400" cy="329184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31750">
            <a:solidFill>
              <a:srgbClr val="F7A81B"/>
            </a:solidFill>
            <a:prstDash val="solid"/>
          </a:ln>
          <a:effectLst>
            <a:outerShdw blurRad="889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2" name="Shape 10"/>
          <p:cNvSpPr/>
          <p:nvPr/>
        </p:nvSpPr>
        <p:spPr>
          <a:xfrm>
            <a:off x="5852160" y="2194560"/>
            <a:ext cx="731520" cy="731520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3" name="Text 11"/>
          <p:cNvSpPr/>
          <p:nvPr/>
        </p:nvSpPr>
        <p:spPr>
          <a:xfrm>
            <a:off x="5852160" y="217627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4800600" y="310896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4937760" y="3657600"/>
            <a:ext cx="2560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produces a solid starting point in seconds. Structure, tone, wording.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7863840" y="3108960"/>
            <a:ext cx="502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►</a:t>
            </a:r>
            <a:endParaRPr lang="en-US" sz="2600" dirty="0"/>
          </a:p>
        </p:txBody>
      </p:sp>
      <p:sp>
        <p:nvSpPr>
          <p:cNvPr id="17" name="Shape 15"/>
          <p:cNvSpPr/>
          <p:nvPr/>
        </p:nvSpPr>
        <p:spPr>
          <a:xfrm>
            <a:off x="8412480" y="1828800"/>
            <a:ext cx="3200400" cy="329184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31750">
            <a:solidFill>
              <a:srgbClr val="D41367"/>
            </a:solidFill>
            <a:prstDash val="solid"/>
          </a:ln>
          <a:effectLst>
            <a:outerShdw blurRad="889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8" name="Shape 16"/>
          <p:cNvSpPr/>
          <p:nvPr/>
        </p:nvSpPr>
        <p:spPr>
          <a:xfrm>
            <a:off x="9646920" y="2194560"/>
            <a:ext cx="731520" cy="731520"/>
          </a:xfrm>
          <a:prstGeom prst="ellipse">
            <a:avLst/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9" name="Text 17"/>
          <p:cNvSpPr/>
          <p:nvPr/>
        </p:nvSpPr>
        <p:spPr>
          <a:xfrm>
            <a:off x="9646920" y="217627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8595360" y="310896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D413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IT YOURS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8732520" y="3657600"/>
            <a:ext cx="2560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 before you publish. Add the local detail, the real quote, your voice.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822960" y="5577840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i="1" dirty="0">
                <a:solidFill>
                  <a:srgbClr val="D413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is not optional. It is the whole point.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(AI): Social Media &amp; Website   |   Rotary District 9660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789920" y="65105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38404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Demo: from three facts to a Facebook post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10195560" y="457200"/>
            <a:ext cx="1417320" cy="502920"/>
          </a:xfrm>
          <a:prstGeom prst="roundRect">
            <a:avLst>
              <a:gd name="adj" fmla="val 18182"/>
            </a:avLst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Text 4"/>
          <p:cNvSpPr/>
          <p:nvPr/>
        </p:nvSpPr>
        <p:spPr>
          <a:xfrm>
            <a:off x="10195560" y="45720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DEMO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31520" y="1554480"/>
            <a:ext cx="10698480" cy="1417320"/>
          </a:xfrm>
          <a:prstGeom prst="roundRect">
            <a:avLst>
              <a:gd name="adj" fmla="val 7742"/>
            </a:avLst>
          </a:prstGeom>
          <a:solidFill>
            <a:srgbClr val="EEF3FB"/>
          </a:solidFill>
          <a:ln w="12700">
            <a:solidFill>
              <a:srgbClr val="EEF3F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1005840" y="17373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PROMPT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05840" y="2103120"/>
            <a:ext cx="10149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“Facebook post about our trivia night this Saturday. Corner Hotel, 6:30 pm, $15 a head, raising funds for the school breakfast program.”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31520" y="3246120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watch what happens in the Make It Yours step: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868680" y="3849624"/>
            <a:ext cx="384048" cy="384048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Text 10"/>
          <p:cNvSpPr/>
          <p:nvPr/>
        </p:nvSpPr>
        <p:spPr>
          <a:xfrm>
            <a:off x="868680" y="38313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✎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463040" y="3794760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Swap “community members” for “locals” because that is how we actually talk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868680" y="4416552"/>
            <a:ext cx="384048" cy="384048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Text 13"/>
          <p:cNvSpPr/>
          <p:nvPr/>
        </p:nvSpPr>
        <p:spPr>
          <a:xfrm>
            <a:off x="868680" y="439826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✎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463040" y="4361688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that parking is behind the pub, which Claude could not have known</a:t>
            </a:r>
            <a:endParaRPr lang="en-US" sz="1450" dirty="0"/>
          </a:p>
        </p:txBody>
      </p:sp>
      <p:sp>
        <p:nvSpPr>
          <p:cNvPr id="17" name="Shape 15"/>
          <p:cNvSpPr/>
          <p:nvPr/>
        </p:nvSpPr>
        <p:spPr>
          <a:xfrm>
            <a:off x="868680" y="4983480"/>
            <a:ext cx="384048" cy="384048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8" name="Text 16"/>
          <p:cNvSpPr/>
          <p:nvPr/>
        </p:nvSpPr>
        <p:spPr>
          <a:xfrm>
            <a:off x="868680" y="496519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✎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463040" y="4928616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Cut a sentence that sounds too polished for our page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868680" y="5550408"/>
            <a:ext cx="384048" cy="384048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1" name="Text 19"/>
          <p:cNvSpPr/>
          <p:nvPr/>
        </p:nvSpPr>
        <p:spPr>
          <a:xfrm>
            <a:off x="868680" y="55321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✎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463040" y="5495544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 in OUR photo from last year's trivia night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731520" y="6126480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time: about 3 minutes. Starting from blank: 30.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bb4010b-f5f3-467f-960b-dd8f1f71a942" xsi:nil="true"/>
    <lcf76f155ced4ddcb4097134ff3c332f xmlns="91ea97c0-7a84-4533-ae35-7a29f90e904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BA5E673C942B4B937B1D9D8F052588" ma:contentTypeVersion="11" ma:contentTypeDescription="Create a new document." ma:contentTypeScope="" ma:versionID="81e1ed258fb7bba7e8d45d092fbcc776">
  <xsd:schema xmlns:xsd="http://www.w3.org/2001/XMLSchema" xmlns:xs="http://www.w3.org/2001/XMLSchema" xmlns:p="http://schemas.microsoft.com/office/2006/metadata/properties" xmlns:ns2="91ea97c0-7a84-4533-ae35-7a29f90e904d" xmlns:ns3="9bb4010b-f5f3-467f-960b-dd8f1f71a942" targetNamespace="http://schemas.microsoft.com/office/2006/metadata/properties" ma:root="true" ma:fieldsID="380ca8a4909bbf668cacfc652f2890aa" ns2:_="" ns3:_="">
    <xsd:import namespace="91ea97c0-7a84-4533-ae35-7a29f90e904d"/>
    <xsd:import namespace="9bb4010b-f5f3-467f-960b-dd8f1f71a9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ea97c0-7a84-4533-ae35-7a29f90e90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073b85f-84f9-45c9-a00f-070f547185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b4010b-f5f3-467f-960b-dd8f1f71a94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4631ee3-db6a-44a9-a41f-0a4eb794f942}" ma:internalName="TaxCatchAll" ma:showField="CatchAllData" ma:web="9bb4010b-f5f3-467f-960b-dd8f1f71a9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384703E-9CAD-4EA2-AD3F-329DE58941D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E6C5A36-F415-46EA-9E00-E6F073549C62}"/>
</file>

<file path=customXml/itemProps3.xml><?xml version="1.0" encoding="utf-8"?>
<ds:datastoreItem xmlns:ds="http://schemas.openxmlformats.org/officeDocument/2006/customXml" ds:itemID="{B460F2AC-87C3-47B1-97B8-F6C06CC88D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2439</Words>
  <Application>Microsoft Office PowerPoint</Application>
  <PresentationFormat>Widescreen</PresentationFormat>
  <Paragraphs>289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Claude (AI): Social Media &amp; Website</dc:title>
  <dc:subject>PptxGenJS Presentation</dc:subject>
  <dc:creator>Keiran Rodgers</dc:creator>
  <cp:lastModifiedBy>Keiran Rodgers</cp:lastModifiedBy>
  <cp:revision>1</cp:revision>
  <dcterms:created xsi:type="dcterms:W3CDTF">2026-07-18T07:39:04Z</dcterms:created>
  <dcterms:modified xsi:type="dcterms:W3CDTF">2026-07-19T05:23:13Z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0x0101003ABA5E673C942B4B937B1D9D8F052588</vt:lpwstr>
  </property>
</Properties>
</file>