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6"/>
  </p:notesMasterIdLst>
  <p:sldIdLst>
    <p:sldId id="256" r:id="rId5"/>
    <p:sldId id="282" r:id="rId6"/>
    <p:sldId id="257" r:id="rId7"/>
    <p:sldId id="258" r:id="rId8"/>
    <p:sldId id="259" r:id="rId9"/>
    <p:sldId id="261" r:id="rId10"/>
    <p:sldId id="262" r:id="rId11"/>
    <p:sldId id="263" r:id="rId12"/>
    <p:sldId id="264" r:id="rId13"/>
    <p:sldId id="283" r:id="rId14"/>
    <p:sldId id="265" r:id="rId15"/>
    <p:sldId id="266" r:id="rId16"/>
    <p:sldId id="267" r:id="rId17"/>
    <p:sldId id="268" r:id="rId18"/>
    <p:sldId id="286" r:id="rId19"/>
    <p:sldId id="269" r:id="rId20"/>
    <p:sldId id="270" r:id="rId21"/>
    <p:sldId id="285" r:id="rId22"/>
    <p:sldId id="271" r:id="rId23"/>
    <p:sldId id="272" r:id="rId24"/>
    <p:sldId id="287" r:id="rId25"/>
    <p:sldId id="273" r:id="rId26"/>
    <p:sldId id="274" r:id="rId27"/>
    <p:sldId id="288" r:id="rId28"/>
    <p:sldId id="275" r:id="rId29"/>
    <p:sldId id="277" r:id="rId30"/>
    <p:sldId id="289" r:id="rId31"/>
    <p:sldId id="278" r:id="rId32"/>
    <p:sldId id="279" r:id="rId33"/>
    <p:sldId id="280" r:id="rId34"/>
    <p:sldId id="281" r:id="rId3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1367"/>
    <a:srgbClr val="F7A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4AA546-1024-44F1-8E5A-20814E295DDE}" v="4" dt="2026-04-12T05:14:48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0" d="100"/>
          <a:sy n="160" d="100"/>
        </p:scale>
        <p:origin x="514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iran Rodgers" userId="S::keiran.rodgers@rotary9660.org.au::9a80395d-d247-4f28-9f3f-1715831eae76" providerId="AD" clId="Web-{72FFEA95-C584-6A7F-B247-9BFE7E63AE6F}"/>
    <pc:docChg chg="addSld delSld modSld sldOrd">
      <pc:chgData name="Keiran Rodgers" userId="S::keiran.rodgers@rotary9660.org.au::9a80395d-d247-4f28-9f3f-1715831eae76" providerId="AD" clId="Web-{72FFEA95-C584-6A7F-B247-9BFE7E63AE6F}" dt="2026-04-09T05:34:56.947" v="315" actId="1076"/>
      <pc:docMkLst>
        <pc:docMk/>
      </pc:docMkLst>
      <pc:sldChg chg="addSp modSp modNotes">
        <pc:chgData name="Keiran Rodgers" userId="S::keiran.rodgers@rotary9660.org.au::9a80395d-d247-4f28-9f3f-1715831eae76" providerId="AD" clId="Web-{72FFEA95-C584-6A7F-B247-9BFE7E63AE6F}" dt="2026-04-09T05:20:52.694" v="167" actId="1076"/>
        <pc:sldMkLst>
          <pc:docMk/>
          <pc:sldMk cId="0" sldId="256"/>
        </pc:sldMkLst>
        <pc:picChg chg="add mod modCrop">
          <ac:chgData name="Keiran Rodgers" userId="S::keiran.rodgers@rotary9660.org.au::9a80395d-d247-4f28-9f3f-1715831eae76" providerId="AD" clId="Web-{72FFEA95-C584-6A7F-B247-9BFE7E63AE6F}" dt="2026-04-09T05:20:52.694" v="167" actId="1076"/>
          <ac:picMkLst>
            <pc:docMk/>
            <pc:sldMk cId="0" sldId="256"/>
            <ac:picMk id="9" creationId="{EE1CD64F-09D8-CCE3-3A4C-5D8727F6440C}"/>
          </ac:picMkLst>
        </pc:picChg>
      </pc:sldChg>
      <pc:sldChg chg="addSp delSp modSp modNotes">
        <pc:chgData name="Keiran Rodgers" userId="S::keiran.rodgers@rotary9660.org.au::9a80395d-d247-4f28-9f3f-1715831eae76" providerId="AD" clId="Web-{72FFEA95-C584-6A7F-B247-9BFE7E63AE6F}" dt="2026-04-09T05:21:56.445" v="186" actId="1076"/>
        <pc:sldMkLst>
          <pc:docMk/>
          <pc:sldMk cId="0" sldId="257"/>
        </pc:sldMkLst>
        <pc:spChg chg="mod">
          <ac:chgData name="Keiran Rodgers" userId="S::keiran.rodgers@rotary9660.org.au::9a80395d-d247-4f28-9f3f-1715831eae76" providerId="AD" clId="Web-{72FFEA95-C584-6A7F-B247-9BFE7E63AE6F}" dt="2026-04-09T05:00:55.803" v="4" actId="20577"/>
          <ac:spMkLst>
            <pc:docMk/>
            <pc:sldMk cId="0" sldId="257"/>
            <ac:spMk id="9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1:14.586" v="5" actId="20577"/>
          <ac:spMkLst>
            <pc:docMk/>
            <pc:sldMk cId="0" sldId="257"/>
            <ac:spMk id="27" creationId="{00000000-0000-0000-0000-000000000000}"/>
          </ac:spMkLst>
        </pc:spChg>
        <pc:picChg chg="add mod modCrop">
          <ac:chgData name="Keiran Rodgers" userId="S::keiran.rodgers@rotary9660.org.au::9a80395d-d247-4f28-9f3f-1715831eae76" providerId="AD" clId="Web-{72FFEA95-C584-6A7F-B247-9BFE7E63AE6F}" dt="2026-04-09T05:21:56.445" v="186" actId="1076"/>
          <ac:picMkLst>
            <pc:docMk/>
            <pc:sldMk cId="0" sldId="257"/>
            <ac:picMk id="36" creationId="{13867D41-C0BF-7F62-2F6F-3DDC4A77EF04}"/>
          </ac:picMkLst>
        </pc:picChg>
      </pc:sldChg>
      <pc:sldChg chg="addSp delSp modSp modNotes">
        <pc:chgData name="Keiran Rodgers" userId="S::keiran.rodgers@rotary9660.org.au::9a80395d-d247-4f28-9f3f-1715831eae76" providerId="AD" clId="Web-{72FFEA95-C584-6A7F-B247-9BFE7E63AE6F}" dt="2026-04-09T05:28:57.058" v="272"/>
        <pc:sldMkLst>
          <pc:docMk/>
          <pc:sldMk cId="0" sldId="258"/>
        </pc:sldMkLst>
        <pc:picChg chg="add">
          <ac:chgData name="Keiran Rodgers" userId="S::keiran.rodgers@rotary9660.org.au::9a80395d-d247-4f28-9f3f-1715831eae76" providerId="AD" clId="Web-{72FFEA95-C584-6A7F-B247-9BFE7E63AE6F}" dt="2026-04-09T05:21:09.444" v="173"/>
          <ac:picMkLst>
            <pc:docMk/>
            <pc:sldMk cId="0" sldId="258"/>
            <ac:picMk id="4" creationId="{F9267567-6D2B-78DE-0959-725FAAD04E77}"/>
          </ac:picMkLst>
        </pc:picChg>
        <pc:picChg chg="mod">
          <ac:chgData name="Keiran Rodgers" userId="S::keiran.rodgers@rotary9660.org.au::9a80395d-d247-4f28-9f3f-1715831eae76" providerId="AD" clId="Web-{72FFEA95-C584-6A7F-B247-9BFE7E63AE6F}" dt="2026-04-09T05:01:32.384" v="11" actId="1076"/>
          <ac:picMkLst>
            <pc:docMk/>
            <pc:sldMk cId="0" sldId="258"/>
            <ac:picMk id="1032" creationId="{36267D59-E260-8BE3-89A9-CAFF63953F80}"/>
          </ac:picMkLst>
        </pc:picChg>
      </pc:sldChg>
      <pc:sldChg chg="addSp modSp modNotes">
        <pc:chgData name="Keiran Rodgers" userId="S::keiran.rodgers@rotary9660.org.au::9a80395d-d247-4f28-9f3f-1715831eae76" providerId="AD" clId="Web-{72FFEA95-C584-6A7F-B247-9BFE7E63AE6F}" dt="2026-04-09T05:29:02.777" v="273"/>
        <pc:sldMkLst>
          <pc:docMk/>
          <pc:sldMk cId="0" sldId="259"/>
        </pc:sldMkLst>
        <pc:spChg chg="mod">
          <ac:chgData name="Keiran Rodgers" userId="S::keiran.rodgers@rotary9660.org.au::9a80395d-d247-4f28-9f3f-1715831eae76" providerId="AD" clId="Web-{72FFEA95-C584-6A7F-B247-9BFE7E63AE6F}" dt="2026-04-09T05:01:51.417" v="13" actId="20577"/>
          <ac:spMkLst>
            <pc:docMk/>
            <pc:sldMk cId="0" sldId="259"/>
            <ac:spMk id="11" creationId="{00000000-0000-0000-0000-000000000000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1:58.960" v="187"/>
          <ac:picMkLst>
            <pc:docMk/>
            <pc:sldMk cId="0" sldId="259"/>
            <ac:picMk id="13" creationId="{353D92F3-E506-A2B1-5D03-23E45A407139}"/>
          </ac:picMkLst>
        </pc:picChg>
      </pc:sldChg>
      <pc:sldChg chg="addSp modNotes">
        <pc:chgData name="Keiran Rodgers" userId="S::keiran.rodgers@rotary9660.org.au::9a80395d-d247-4f28-9f3f-1715831eae76" providerId="AD" clId="Web-{72FFEA95-C584-6A7F-B247-9BFE7E63AE6F}" dt="2026-04-09T05:29:10.636" v="274"/>
        <pc:sldMkLst>
          <pc:docMk/>
          <pc:sldMk cId="0" sldId="261"/>
        </pc:sldMkLst>
        <pc:picChg chg="add">
          <ac:chgData name="Keiran Rodgers" userId="S::keiran.rodgers@rotary9660.org.au::9a80395d-d247-4f28-9f3f-1715831eae76" providerId="AD" clId="Web-{72FFEA95-C584-6A7F-B247-9BFE7E63AE6F}" dt="2026-04-09T05:21:11.975" v="174"/>
          <ac:picMkLst>
            <pc:docMk/>
            <pc:sldMk cId="0" sldId="261"/>
            <ac:picMk id="6" creationId="{EF8A226D-03F8-39DF-7003-F50A8E9393DD}"/>
          </ac:picMkLst>
        </pc:picChg>
      </pc:sldChg>
      <pc:sldChg chg="addSp">
        <pc:chgData name="Keiran Rodgers" userId="S::keiran.rodgers@rotary9660.org.au::9a80395d-d247-4f28-9f3f-1715831eae76" providerId="AD" clId="Web-{72FFEA95-C584-6A7F-B247-9BFE7E63AE6F}" dt="2026-04-09T05:22:02.617" v="189"/>
        <pc:sldMkLst>
          <pc:docMk/>
          <pc:sldMk cId="0" sldId="262"/>
        </pc:sldMkLst>
        <pc:picChg chg="add">
          <ac:chgData name="Keiran Rodgers" userId="S::keiran.rodgers@rotary9660.org.au::9a80395d-d247-4f28-9f3f-1715831eae76" providerId="AD" clId="Web-{72FFEA95-C584-6A7F-B247-9BFE7E63AE6F}" dt="2026-04-09T05:22:02.617" v="189"/>
          <ac:picMkLst>
            <pc:docMk/>
            <pc:sldMk cId="0" sldId="262"/>
            <ac:picMk id="15" creationId="{10BBDF5B-D5B4-80FC-6EFD-9C9E82B0BA2B}"/>
          </ac:picMkLst>
        </pc:picChg>
      </pc:sldChg>
      <pc:sldChg chg="addSp modNotes">
        <pc:chgData name="Keiran Rodgers" userId="S::keiran.rodgers@rotary9660.org.au::9a80395d-d247-4f28-9f3f-1715831eae76" providerId="AD" clId="Web-{72FFEA95-C584-6A7F-B247-9BFE7E63AE6F}" dt="2026-04-09T05:22:03.507" v="190"/>
        <pc:sldMkLst>
          <pc:docMk/>
          <pc:sldMk cId="0" sldId="263"/>
        </pc:sldMkLst>
        <pc:picChg chg="add">
          <ac:chgData name="Keiran Rodgers" userId="S::keiran.rodgers@rotary9660.org.au::9a80395d-d247-4f28-9f3f-1715831eae76" providerId="AD" clId="Web-{72FFEA95-C584-6A7F-B247-9BFE7E63AE6F}" dt="2026-04-09T05:22:03.507" v="190"/>
          <ac:picMkLst>
            <pc:docMk/>
            <pc:sldMk cId="0" sldId="263"/>
            <ac:picMk id="11" creationId="{43971A72-EF39-54A8-EF78-BDC0677BBF42}"/>
          </ac:picMkLst>
        </pc:picChg>
      </pc:sldChg>
      <pc:sldChg chg="addSp modSp">
        <pc:chgData name="Keiran Rodgers" userId="S::keiran.rodgers@rotary9660.org.au::9a80395d-d247-4f28-9f3f-1715831eae76" providerId="AD" clId="Web-{72FFEA95-C584-6A7F-B247-9BFE7E63AE6F}" dt="2026-04-09T05:22:05.273" v="191"/>
        <pc:sldMkLst>
          <pc:docMk/>
          <pc:sldMk cId="0" sldId="264"/>
        </pc:sldMkLst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64"/>
            <ac:spMk id="13" creationId="{00000000-0000-0000-0000-000000000000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2:05.273" v="191"/>
          <ac:picMkLst>
            <pc:docMk/>
            <pc:sldMk cId="0" sldId="264"/>
            <ac:picMk id="15" creationId="{14D66B97-94AE-15C7-785F-A320DAF0AD6D}"/>
          </ac:picMkLst>
        </pc:picChg>
      </pc:sldChg>
      <pc:sldChg chg="addSp delSp modNotes">
        <pc:chgData name="Keiran Rodgers" userId="S::keiran.rodgers@rotary9660.org.au::9a80395d-d247-4f28-9f3f-1715831eae76" providerId="AD" clId="Web-{72FFEA95-C584-6A7F-B247-9BFE7E63AE6F}" dt="2026-04-09T05:22:07.601" v="192"/>
        <pc:sldMkLst>
          <pc:docMk/>
          <pc:sldMk cId="0" sldId="265"/>
        </pc:sldMkLst>
        <pc:picChg chg="add">
          <ac:chgData name="Keiran Rodgers" userId="S::keiran.rodgers@rotary9660.org.au::9a80395d-d247-4f28-9f3f-1715831eae76" providerId="AD" clId="Web-{72FFEA95-C584-6A7F-B247-9BFE7E63AE6F}" dt="2026-04-09T05:21:15.554" v="175"/>
          <ac:picMkLst>
            <pc:docMk/>
            <pc:sldMk cId="0" sldId="265"/>
            <ac:picMk id="7" creationId="{1BA6A38B-5EB4-B65E-3E2B-BF25B13483E2}"/>
          </ac:picMkLst>
        </pc:picChg>
      </pc:sldChg>
      <pc:sldChg chg="addSp modSp modNotes">
        <pc:chgData name="Keiran Rodgers" userId="S::keiran.rodgers@rotary9660.org.au::9a80395d-d247-4f28-9f3f-1715831eae76" providerId="AD" clId="Web-{72FFEA95-C584-6A7F-B247-9BFE7E63AE6F}" dt="2026-04-09T05:22:08.618" v="193"/>
        <pc:sldMkLst>
          <pc:docMk/>
          <pc:sldMk cId="0" sldId="266"/>
        </pc:sldMkLst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66"/>
            <ac:spMk id="13" creationId="{00000000-0000-0000-0000-000000000000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2:08.618" v="193"/>
          <ac:picMkLst>
            <pc:docMk/>
            <pc:sldMk cId="0" sldId="266"/>
            <ac:picMk id="15" creationId="{41866515-76E5-A022-8DAE-CA0AD2641736}"/>
          </ac:picMkLst>
        </pc:picChg>
      </pc:sldChg>
      <pc:sldChg chg="addSp delSp modSp modNotes">
        <pc:chgData name="Keiran Rodgers" userId="S::keiran.rodgers@rotary9660.org.au::9a80395d-d247-4f28-9f3f-1715831eae76" providerId="AD" clId="Web-{72FFEA95-C584-6A7F-B247-9BFE7E63AE6F}" dt="2026-04-09T05:22:10.148" v="194"/>
        <pc:sldMkLst>
          <pc:docMk/>
          <pc:sldMk cId="0" sldId="267"/>
        </pc:sldMkLst>
        <pc:spChg chg="mod">
          <ac:chgData name="Keiran Rodgers" userId="S::keiran.rodgers@rotary9660.org.au::9a80395d-d247-4f28-9f3f-1715831eae76" providerId="AD" clId="Web-{72FFEA95-C584-6A7F-B247-9BFE7E63AE6F}" dt="2026-04-09T05:03:47.470" v="23" actId="1076"/>
          <ac:spMkLst>
            <pc:docMk/>
            <pc:sldMk cId="0" sldId="267"/>
            <ac:spMk id="4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67"/>
            <ac:spMk id="28" creationId="{00000000-0000-0000-0000-000000000000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2:10.148" v="194"/>
          <ac:picMkLst>
            <pc:docMk/>
            <pc:sldMk cId="0" sldId="267"/>
            <ac:picMk id="11" creationId="{F7D8E15F-3A7D-D376-816C-0E1B0750A745}"/>
          </ac:picMkLst>
        </pc:picChg>
      </pc:sldChg>
      <pc:sldChg chg="addSp modSp modNotes">
        <pc:chgData name="Keiran Rodgers" userId="S::keiran.rodgers@rotary9660.org.au::9a80395d-d247-4f28-9f3f-1715831eae76" providerId="AD" clId="Web-{72FFEA95-C584-6A7F-B247-9BFE7E63AE6F}" dt="2026-04-09T05:22:11.414" v="195"/>
        <pc:sldMkLst>
          <pc:docMk/>
          <pc:sldMk cId="0" sldId="268"/>
        </pc:sldMkLst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68"/>
            <ac:spMk id="23" creationId="{00000000-0000-0000-0000-000000000000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2:11.414" v="195"/>
          <ac:picMkLst>
            <pc:docMk/>
            <pc:sldMk cId="0" sldId="268"/>
            <ac:picMk id="25" creationId="{B2087D59-F9CE-7749-960B-D1DE29DCB4FE}"/>
          </ac:picMkLst>
        </pc:picChg>
      </pc:sldChg>
      <pc:sldChg chg="addSp delSp modSp">
        <pc:chgData name="Keiran Rodgers" userId="S::keiran.rodgers@rotary9660.org.au::9a80395d-d247-4f28-9f3f-1715831eae76" providerId="AD" clId="Web-{72FFEA95-C584-6A7F-B247-9BFE7E63AE6F}" dt="2026-04-09T05:28:04.276" v="270" actId="20577"/>
        <pc:sldMkLst>
          <pc:docMk/>
          <pc:sldMk cId="0" sldId="269"/>
        </pc:sldMkLst>
        <pc:spChg chg="mod">
          <ac:chgData name="Keiran Rodgers" userId="S::keiran.rodgers@rotary9660.org.au::9a80395d-d247-4f28-9f3f-1715831eae76" providerId="AD" clId="Web-{72FFEA95-C584-6A7F-B247-9BFE7E63AE6F}" dt="2026-04-09T05:28:04.276" v="270" actId="20577"/>
          <ac:spMkLst>
            <pc:docMk/>
            <pc:sldMk cId="0" sldId="269"/>
            <ac:spMk id="4" creationId="{00000000-0000-0000-0000-000000000000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1:16.960" v="176"/>
          <ac:picMkLst>
            <pc:docMk/>
            <pc:sldMk cId="0" sldId="269"/>
            <ac:picMk id="6" creationId="{EBB7B476-6FCC-190C-088C-01665CDDCAA6}"/>
          </ac:picMkLst>
        </pc:picChg>
      </pc:sldChg>
      <pc:sldChg chg="addSp modSp modNotes">
        <pc:chgData name="Keiran Rodgers" userId="S::keiran.rodgers@rotary9660.org.au::9a80395d-d247-4f28-9f3f-1715831eae76" providerId="AD" clId="Web-{72FFEA95-C584-6A7F-B247-9BFE7E63AE6F}" dt="2026-04-09T05:27:05.542" v="268" actId="1076"/>
        <pc:sldMkLst>
          <pc:docMk/>
          <pc:sldMk cId="0" sldId="270"/>
        </pc:sldMkLst>
        <pc:spChg chg="mod">
          <ac:chgData name="Keiran Rodgers" userId="S::keiran.rodgers@rotary9660.org.au::9a80395d-d247-4f28-9f3f-1715831eae76" providerId="AD" clId="Web-{72FFEA95-C584-6A7F-B247-9BFE7E63AE6F}" dt="2026-04-09T05:27:05.542" v="268" actId="1076"/>
          <ac:spMkLst>
            <pc:docMk/>
            <pc:sldMk cId="0" sldId="270"/>
            <ac:spMk id="15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4:52.175" v="26" actId="1076"/>
          <ac:spMkLst>
            <pc:docMk/>
            <pc:sldMk cId="0" sldId="270"/>
            <ac:spMk id="18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4:55.457" v="27" actId="1076"/>
          <ac:spMkLst>
            <pc:docMk/>
            <pc:sldMk cId="0" sldId="270"/>
            <ac:spMk id="21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4:57.426" v="28" actId="1076"/>
          <ac:spMkLst>
            <pc:docMk/>
            <pc:sldMk cId="0" sldId="270"/>
            <ac:spMk id="24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5:02.348" v="30" actId="20577"/>
          <ac:spMkLst>
            <pc:docMk/>
            <pc:sldMk cId="0" sldId="270"/>
            <ac:spMk id="27" creationId="{00000000-0000-0000-0000-000000000000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2:13.476" v="196"/>
          <ac:picMkLst>
            <pc:docMk/>
            <pc:sldMk cId="0" sldId="270"/>
            <ac:picMk id="29" creationId="{3B216E94-BCB1-001D-4154-D846AA52F5B5}"/>
          </ac:picMkLst>
        </pc:picChg>
      </pc:sldChg>
      <pc:sldChg chg="addSp delSp modNotes">
        <pc:chgData name="Keiran Rodgers" userId="S::keiran.rodgers@rotary9660.org.au::9a80395d-d247-4f28-9f3f-1715831eae76" providerId="AD" clId="Web-{72FFEA95-C584-6A7F-B247-9BFE7E63AE6F}" dt="2026-04-09T05:21:18.335" v="177"/>
        <pc:sldMkLst>
          <pc:docMk/>
          <pc:sldMk cId="0" sldId="271"/>
        </pc:sldMkLst>
        <pc:picChg chg="add">
          <ac:chgData name="Keiran Rodgers" userId="S::keiran.rodgers@rotary9660.org.au::9a80395d-d247-4f28-9f3f-1715831eae76" providerId="AD" clId="Web-{72FFEA95-C584-6A7F-B247-9BFE7E63AE6F}" dt="2026-04-09T05:21:18.335" v="177"/>
          <ac:picMkLst>
            <pc:docMk/>
            <pc:sldMk cId="0" sldId="271"/>
            <ac:picMk id="6" creationId="{2494A4CA-43BD-1889-2529-BF0BA8CDAF11}"/>
          </ac:picMkLst>
        </pc:picChg>
      </pc:sldChg>
      <pc:sldChg chg="addSp modSp modNotes">
        <pc:chgData name="Keiran Rodgers" userId="S::keiran.rodgers@rotary9660.org.au::9a80395d-d247-4f28-9f3f-1715831eae76" providerId="AD" clId="Web-{72FFEA95-C584-6A7F-B247-9BFE7E63AE6F}" dt="2026-04-09T05:22:15.133" v="197"/>
        <pc:sldMkLst>
          <pc:docMk/>
          <pc:sldMk cId="0" sldId="272"/>
        </pc:sldMkLst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72"/>
            <ac:spMk id="9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72"/>
            <ac:spMk id="13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72"/>
            <ac:spMk id="17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7:54.587" v="45" actId="1076"/>
          <ac:spMkLst>
            <pc:docMk/>
            <pc:sldMk cId="0" sldId="272"/>
            <ac:spMk id="24" creationId="{00000000-0000-0000-0000-000000000000}"/>
          </ac:spMkLst>
        </pc:spChg>
        <pc:spChg chg="add mod">
          <ac:chgData name="Keiran Rodgers" userId="S::keiran.rodgers@rotary9660.org.au::9a80395d-d247-4f28-9f3f-1715831eae76" providerId="AD" clId="Web-{72FFEA95-C584-6A7F-B247-9BFE7E63AE6F}" dt="2026-04-09T05:08:17.087" v="51" actId="1076"/>
          <ac:spMkLst>
            <pc:docMk/>
            <pc:sldMk cId="0" sldId="272"/>
            <ac:spMk id="25" creationId="{ED7921C2-AE61-B2D6-F2BC-EADA933D373B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2:15.133" v="197"/>
          <ac:picMkLst>
            <pc:docMk/>
            <pc:sldMk cId="0" sldId="272"/>
            <ac:picMk id="27" creationId="{A9351AEF-1452-74D8-1CE3-6327700F4204}"/>
          </ac:picMkLst>
        </pc:picChg>
      </pc:sldChg>
      <pc:sldChg chg="addSp delSp modNotes">
        <pc:chgData name="Keiran Rodgers" userId="S::keiran.rodgers@rotary9660.org.au::9a80395d-d247-4f28-9f3f-1715831eae76" providerId="AD" clId="Web-{72FFEA95-C584-6A7F-B247-9BFE7E63AE6F}" dt="2026-04-09T05:21:19.772" v="178"/>
        <pc:sldMkLst>
          <pc:docMk/>
          <pc:sldMk cId="0" sldId="273"/>
        </pc:sldMkLst>
        <pc:picChg chg="add">
          <ac:chgData name="Keiran Rodgers" userId="S::keiran.rodgers@rotary9660.org.au::9a80395d-d247-4f28-9f3f-1715831eae76" providerId="AD" clId="Web-{72FFEA95-C584-6A7F-B247-9BFE7E63AE6F}" dt="2026-04-09T05:21:19.772" v="178"/>
          <ac:picMkLst>
            <pc:docMk/>
            <pc:sldMk cId="0" sldId="273"/>
            <ac:picMk id="6" creationId="{8F260821-3480-2C32-3FF1-77F7306B306A}"/>
          </ac:picMkLst>
        </pc:picChg>
      </pc:sldChg>
      <pc:sldChg chg="addSp delSp modNotes">
        <pc:chgData name="Keiran Rodgers" userId="S::keiran.rodgers@rotary9660.org.au::9a80395d-d247-4f28-9f3f-1715831eae76" providerId="AD" clId="Web-{72FFEA95-C584-6A7F-B247-9BFE7E63AE6F}" dt="2026-04-09T05:22:16.414" v="198"/>
        <pc:sldMkLst>
          <pc:docMk/>
          <pc:sldMk cId="0" sldId="274"/>
        </pc:sldMkLst>
        <pc:picChg chg="add">
          <ac:chgData name="Keiran Rodgers" userId="S::keiran.rodgers@rotary9660.org.au::9a80395d-d247-4f28-9f3f-1715831eae76" providerId="AD" clId="Web-{72FFEA95-C584-6A7F-B247-9BFE7E63AE6F}" dt="2026-04-09T05:22:16.414" v="198"/>
          <ac:picMkLst>
            <pc:docMk/>
            <pc:sldMk cId="0" sldId="274"/>
            <ac:picMk id="11" creationId="{17E764A3-D133-CB23-5F77-3F035670A6C0}"/>
          </ac:picMkLst>
        </pc:picChg>
      </pc:sldChg>
      <pc:sldChg chg="addSp delSp">
        <pc:chgData name="Keiran Rodgers" userId="S::keiran.rodgers@rotary9660.org.au::9a80395d-d247-4f28-9f3f-1715831eae76" providerId="AD" clId="Web-{72FFEA95-C584-6A7F-B247-9BFE7E63AE6F}" dt="2026-04-09T05:21:21.694" v="179"/>
        <pc:sldMkLst>
          <pc:docMk/>
          <pc:sldMk cId="0" sldId="275"/>
        </pc:sldMkLst>
        <pc:picChg chg="add">
          <ac:chgData name="Keiran Rodgers" userId="S::keiran.rodgers@rotary9660.org.au::9a80395d-d247-4f28-9f3f-1715831eae76" providerId="AD" clId="Web-{72FFEA95-C584-6A7F-B247-9BFE7E63AE6F}" dt="2026-04-09T05:21:21.694" v="179"/>
          <ac:picMkLst>
            <pc:docMk/>
            <pc:sldMk cId="0" sldId="275"/>
            <ac:picMk id="6" creationId="{C6C73BBC-2922-438B-E0AC-B69E6C53C107}"/>
          </ac:picMkLst>
        </pc:picChg>
      </pc:sldChg>
      <pc:sldChg chg="addSp modSp modNotes">
        <pc:chgData name="Keiran Rodgers" userId="S::keiran.rodgers@rotary9660.org.au::9a80395d-d247-4f28-9f3f-1715831eae76" providerId="AD" clId="Web-{72FFEA95-C584-6A7F-B247-9BFE7E63AE6F}" dt="2026-04-09T05:22:18.851" v="200"/>
        <pc:sldMkLst>
          <pc:docMk/>
          <pc:sldMk cId="0" sldId="277"/>
        </pc:sldMkLst>
        <pc:spChg chg="mod">
          <ac:chgData name="Keiran Rodgers" userId="S::keiran.rodgers@rotary9660.org.au::9a80395d-d247-4f28-9f3f-1715831eae76" providerId="AD" clId="Web-{72FFEA95-C584-6A7F-B247-9BFE7E63AE6F}" dt="2026-04-09T05:10:11.152" v="77" actId="20577"/>
          <ac:spMkLst>
            <pc:docMk/>
            <pc:sldMk cId="0" sldId="277"/>
            <ac:spMk id="10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77"/>
            <ac:spMk id="11" creationId="{00000000-0000-0000-0000-000000000000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2:18.851" v="200"/>
          <ac:picMkLst>
            <pc:docMk/>
            <pc:sldMk cId="0" sldId="277"/>
            <ac:picMk id="13" creationId="{884146AB-4373-8A7E-3153-FF645F7A1122}"/>
          </ac:picMkLst>
        </pc:picChg>
      </pc:sldChg>
      <pc:sldChg chg="addSp delSp modSp modNotes">
        <pc:chgData name="Keiran Rodgers" userId="S::keiran.rodgers@rotary9660.org.au::9a80395d-d247-4f28-9f3f-1715831eae76" providerId="AD" clId="Web-{72FFEA95-C584-6A7F-B247-9BFE7E63AE6F}" dt="2026-04-09T05:21:23.882" v="180"/>
        <pc:sldMkLst>
          <pc:docMk/>
          <pc:sldMk cId="0" sldId="278"/>
        </pc:sldMkLst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78"/>
            <ac:spMk id="7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78"/>
            <ac:spMk id="8" creationId="{00000000-0000-0000-0000-000000000000}"/>
          </ac:spMkLst>
        </pc:spChg>
        <pc:spChg chg="add del mod">
          <ac:chgData name="Keiran Rodgers" userId="S::keiran.rodgers@rotary9660.org.au::9a80395d-d247-4f28-9f3f-1715831eae76" providerId="AD" clId="Web-{72FFEA95-C584-6A7F-B247-9BFE7E63AE6F}" dt="2026-04-09T05:10:50.825" v="83" actId="20577"/>
          <ac:spMkLst>
            <pc:docMk/>
            <pc:sldMk cId="0" sldId="278"/>
            <ac:spMk id="9" creationId="{00000000-0000-0000-0000-000000000000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1:23.882" v="180"/>
          <ac:picMkLst>
            <pc:docMk/>
            <pc:sldMk cId="0" sldId="278"/>
            <ac:picMk id="11" creationId="{0830C65D-3123-CA85-E9FA-3ED4F872966C}"/>
          </ac:picMkLst>
        </pc:picChg>
      </pc:sldChg>
      <pc:sldChg chg="addSp delSp modSp modNotes">
        <pc:chgData name="Keiran Rodgers" userId="S::keiran.rodgers@rotary9660.org.au::9a80395d-d247-4f28-9f3f-1715831eae76" providerId="AD" clId="Web-{72FFEA95-C584-6A7F-B247-9BFE7E63AE6F}" dt="2026-04-09T05:22:20.398" v="201"/>
        <pc:sldMkLst>
          <pc:docMk/>
          <pc:sldMk cId="0" sldId="279"/>
        </pc:sldMkLst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79"/>
            <ac:spMk id="32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79"/>
            <ac:spMk id="33" creationId="{00000000-0000-0000-0000-000000000000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2:20.398" v="201"/>
          <ac:picMkLst>
            <pc:docMk/>
            <pc:sldMk cId="0" sldId="279"/>
            <ac:picMk id="11" creationId="{ABC3A289-71CC-38D4-11D8-B81769A6551A}"/>
          </ac:picMkLst>
        </pc:picChg>
      </pc:sldChg>
      <pc:sldChg chg="addSp modSp modNotes">
        <pc:chgData name="Keiran Rodgers" userId="S::keiran.rodgers@rotary9660.org.au::9a80395d-d247-4f28-9f3f-1715831eae76" providerId="AD" clId="Web-{72FFEA95-C584-6A7F-B247-9BFE7E63AE6F}" dt="2026-04-09T05:22:21.898" v="202"/>
        <pc:sldMkLst>
          <pc:docMk/>
          <pc:sldMk cId="0" sldId="280"/>
        </pc:sldMkLst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80"/>
            <ac:spMk id="8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80"/>
            <ac:spMk id="18" creationId="{00000000-0000-0000-0000-000000000000}"/>
          </ac:spMkLst>
        </pc:spChg>
        <pc:spChg chg="mod">
          <ac:chgData name="Keiran Rodgers" userId="S::keiran.rodgers@rotary9660.org.au::9a80395d-d247-4f28-9f3f-1715831eae76" providerId="AD" clId="Web-{72FFEA95-C584-6A7F-B247-9BFE7E63AE6F}" dt="2026-04-09T05:04:02.142" v="24"/>
          <ac:spMkLst>
            <pc:docMk/>
            <pc:sldMk cId="0" sldId="280"/>
            <ac:spMk id="28" creationId="{00000000-0000-0000-0000-000000000000}"/>
          </ac:spMkLst>
        </pc:spChg>
        <pc:picChg chg="add">
          <ac:chgData name="Keiran Rodgers" userId="S::keiran.rodgers@rotary9660.org.au::9a80395d-d247-4f28-9f3f-1715831eae76" providerId="AD" clId="Web-{72FFEA95-C584-6A7F-B247-9BFE7E63AE6F}" dt="2026-04-09T05:22:21.898" v="202"/>
          <ac:picMkLst>
            <pc:docMk/>
            <pc:sldMk cId="0" sldId="280"/>
            <ac:picMk id="35" creationId="{85CF683A-6DB1-4126-5037-C931B85FBB6C}"/>
          </ac:picMkLst>
        </pc:picChg>
      </pc:sldChg>
      <pc:sldChg chg="addSp delSp modSp">
        <pc:chgData name="Keiran Rodgers" userId="S::keiran.rodgers@rotary9660.org.au::9a80395d-d247-4f28-9f3f-1715831eae76" providerId="AD" clId="Web-{72FFEA95-C584-6A7F-B247-9BFE7E63AE6F}" dt="2026-04-09T05:34:56.947" v="315" actId="1076"/>
        <pc:sldMkLst>
          <pc:docMk/>
          <pc:sldMk cId="0" sldId="281"/>
        </pc:sldMkLst>
        <pc:spChg chg="add mod">
          <ac:chgData name="Keiran Rodgers" userId="S::keiran.rodgers@rotary9660.org.au::9a80395d-d247-4f28-9f3f-1715831eae76" providerId="AD" clId="Web-{72FFEA95-C584-6A7F-B247-9BFE7E63AE6F}" dt="2026-04-09T05:34:56.947" v="315" actId="1076"/>
          <ac:spMkLst>
            <pc:docMk/>
            <pc:sldMk cId="0" sldId="281"/>
            <ac:spMk id="12" creationId="{A4C65904-93D3-FCF4-C46C-1FDAF731D357}"/>
          </ac:spMkLst>
        </pc:spChg>
        <pc:picChg chg="add mod">
          <ac:chgData name="Keiran Rodgers" userId="S::keiran.rodgers@rotary9660.org.au::9a80395d-d247-4f28-9f3f-1715831eae76" providerId="AD" clId="Web-{72FFEA95-C584-6A7F-B247-9BFE7E63AE6F}" dt="2026-04-09T05:34:43.963" v="300" actId="1076"/>
          <ac:picMkLst>
            <pc:docMk/>
            <pc:sldMk cId="0" sldId="281"/>
            <ac:picMk id="8" creationId="{9088D0B2-323A-1556-522E-3DDFE3FE4A19}"/>
          </ac:picMkLst>
        </pc:picChg>
        <pc:picChg chg="add">
          <ac:chgData name="Keiran Rodgers" userId="S::keiran.rodgers@rotary9660.org.au::9a80395d-d247-4f28-9f3f-1715831eae76" providerId="AD" clId="Web-{72FFEA95-C584-6A7F-B247-9BFE7E63AE6F}" dt="2026-04-09T05:21:26.304" v="181"/>
          <ac:picMkLst>
            <pc:docMk/>
            <pc:sldMk cId="0" sldId="281"/>
            <ac:picMk id="10" creationId="{5EE69768-51DC-EFC8-D066-A9AC041F2FC1}"/>
          </ac:picMkLst>
        </pc:picChg>
      </pc:sldChg>
      <pc:sldChg chg="addSp delSp modSp add mod ord replId setBg modNotes">
        <pc:chgData name="Keiran Rodgers" userId="S::keiran.rodgers@rotary9660.org.au::9a80395d-d247-4f28-9f3f-1715831eae76" providerId="AD" clId="Web-{72FFEA95-C584-6A7F-B247-9BFE7E63AE6F}" dt="2026-04-09T05:28:45.308" v="271"/>
        <pc:sldMkLst>
          <pc:docMk/>
          <pc:sldMk cId="1186573591" sldId="282"/>
        </pc:sldMkLst>
        <pc:spChg chg="ord">
          <ac:chgData name="Keiran Rodgers" userId="S::keiran.rodgers@rotary9660.org.au::9a80395d-d247-4f28-9f3f-1715831eae76" providerId="AD" clId="Web-{72FFEA95-C584-6A7F-B247-9BFE7E63AE6F}" dt="2026-04-09T05:16:13.953" v="140"/>
          <ac:spMkLst>
            <pc:docMk/>
            <pc:sldMk cId="1186573591" sldId="282"/>
            <ac:spMk id="2" creationId="{C93B31AA-F0CF-F199-4D5A-858F32012C76}"/>
          </ac:spMkLst>
        </pc:spChg>
        <pc:picChg chg="add mod">
          <ac:chgData name="Keiran Rodgers" userId="S::keiran.rodgers@rotary9660.org.au::9a80395d-d247-4f28-9f3f-1715831eae76" providerId="AD" clId="Web-{72FFEA95-C584-6A7F-B247-9BFE7E63AE6F}" dt="2026-04-09T05:19:04.036" v="156" actId="1076"/>
          <ac:picMkLst>
            <pc:docMk/>
            <pc:sldMk cId="1186573591" sldId="282"/>
            <ac:picMk id="3" creationId="{F2407073-84B0-8A7E-1FDF-ACA942C8DB87}"/>
          </ac:picMkLst>
        </pc:picChg>
        <pc:picChg chg="add mod">
          <ac:chgData name="Keiran Rodgers" userId="S::keiran.rodgers@rotary9660.org.au::9a80395d-d247-4f28-9f3f-1715831eae76" providerId="AD" clId="Web-{72FFEA95-C584-6A7F-B247-9BFE7E63AE6F}" dt="2026-04-09T05:18:43.410" v="153" actId="1076"/>
          <ac:picMkLst>
            <pc:docMk/>
            <pc:sldMk cId="1186573591" sldId="282"/>
            <ac:picMk id="5" creationId="{EB7E6799-0786-2C49-C071-A022A987222F}"/>
          </ac:picMkLst>
        </pc:picChg>
        <pc:picChg chg="add mod">
          <ac:chgData name="Keiran Rodgers" userId="S::keiran.rodgers@rotary9660.org.au::9a80395d-d247-4f28-9f3f-1715831eae76" providerId="AD" clId="Web-{72FFEA95-C584-6A7F-B247-9BFE7E63AE6F}" dt="2026-04-09T05:21:02.678" v="170" actId="1076"/>
          <ac:picMkLst>
            <pc:docMk/>
            <pc:sldMk cId="1186573591" sldId="282"/>
            <ac:picMk id="12" creationId="{9DA75D66-753F-C3C9-F14C-8616FBA7FCF2}"/>
          </ac:picMkLst>
        </pc:picChg>
      </pc:sldChg>
      <pc:sldChg chg="addSp delSp modSp add replId modNotes">
        <pc:chgData name="Keiran Rodgers" userId="S::keiran.rodgers@rotary9660.org.au::9a80395d-d247-4f28-9f3f-1715831eae76" providerId="AD" clId="Web-{72FFEA95-C584-6A7F-B247-9BFE7E63AE6F}" dt="2026-04-09T05:33:37.414" v="299"/>
        <pc:sldMkLst>
          <pc:docMk/>
          <pc:sldMk cId="3477541858" sldId="283"/>
        </pc:sldMkLst>
        <pc:spChg chg="add mod">
          <ac:chgData name="Keiran Rodgers" userId="S::keiran.rodgers@rotary9660.org.au::9a80395d-d247-4f28-9f3f-1715831eae76" providerId="AD" clId="Web-{72FFEA95-C584-6A7F-B247-9BFE7E63AE6F}" dt="2026-04-09T05:25:35.541" v="251" actId="20577"/>
          <ac:spMkLst>
            <pc:docMk/>
            <pc:sldMk cId="3477541858" sldId="283"/>
            <ac:spMk id="16" creationId="{174BFA50-1849-E113-6CEA-D33115A5F068}"/>
          </ac:spMkLst>
        </pc:spChg>
      </pc:sldChg>
      <pc:sldChg chg="add replId">
        <pc:chgData name="Keiran Rodgers" userId="S::keiran.rodgers@rotary9660.org.au::9a80395d-d247-4f28-9f3f-1715831eae76" providerId="AD" clId="Web-{72FFEA95-C584-6A7F-B247-9BFE7E63AE6F}" dt="2026-04-09T05:26:05.994" v="253"/>
        <pc:sldMkLst>
          <pc:docMk/>
          <pc:sldMk cId="3516469487" sldId="285"/>
        </pc:sldMkLst>
      </pc:sldChg>
    </pc:docChg>
  </pc:docChgLst>
  <pc:docChgLst>
    <pc:chgData name="Keiran Rodgers" userId="9a80395d-d247-4f28-9f3f-1715831eae76" providerId="ADAL" clId="{4049CFF6-8471-41E1-B453-AB0E4610A904}"/>
    <pc:docChg chg="undo custSel addSld delSld modSld">
      <pc:chgData name="Keiran Rodgers" userId="9a80395d-d247-4f28-9f3f-1715831eae76" providerId="ADAL" clId="{4049CFF6-8471-41E1-B453-AB0E4610A904}" dt="2026-04-12T05:14:48.223" v="235"/>
      <pc:docMkLst>
        <pc:docMk/>
      </pc:docMkLst>
      <pc:sldChg chg="modSp mod">
        <pc:chgData name="Keiran Rodgers" userId="9a80395d-d247-4f28-9f3f-1715831eae76" providerId="ADAL" clId="{4049CFF6-8471-41E1-B453-AB0E4610A904}" dt="2026-03-20T18:15:55.274" v="11" actId="20577"/>
        <pc:sldMkLst>
          <pc:docMk/>
          <pc:sldMk cId="0" sldId="256"/>
        </pc:sldMkLst>
        <pc:spChg chg="mod">
          <ac:chgData name="Keiran Rodgers" userId="9a80395d-d247-4f28-9f3f-1715831eae76" providerId="ADAL" clId="{4049CFF6-8471-41E1-B453-AB0E4610A904}" dt="2026-03-20T18:15:55.274" v="11" actId="20577"/>
          <ac:spMkLst>
            <pc:docMk/>
            <pc:sldMk cId="0" sldId="256"/>
            <ac:spMk id="4" creationId="{00000000-0000-0000-0000-000000000000}"/>
          </ac:spMkLst>
        </pc:spChg>
      </pc:sldChg>
      <pc:sldChg chg="modSp mod">
        <pc:chgData name="Keiran Rodgers" userId="9a80395d-d247-4f28-9f3f-1715831eae76" providerId="ADAL" clId="{4049CFF6-8471-41E1-B453-AB0E4610A904}" dt="2026-04-12T04:23:13.507" v="227" actId="20577"/>
        <pc:sldMkLst>
          <pc:docMk/>
          <pc:sldMk cId="0" sldId="257"/>
        </pc:sldMkLst>
        <pc:spChg chg="mod">
          <ac:chgData name="Keiran Rodgers" userId="9a80395d-d247-4f28-9f3f-1715831eae76" providerId="ADAL" clId="{4049CFF6-8471-41E1-B453-AB0E4610A904}" dt="2026-04-12T04:23:13.507" v="227" actId="20577"/>
          <ac:spMkLst>
            <pc:docMk/>
            <pc:sldMk cId="0" sldId="257"/>
            <ac:spMk id="27" creationId="{00000000-0000-0000-0000-000000000000}"/>
          </ac:spMkLst>
        </pc:spChg>
      </pc:sldChg>
      <pc:sldChg chg="addSp delSp modSp mod">
        <pc:chgData name="Keiran Rodgers" userId="9a80395d-d247-4f28-9f3f-1715831eae76" providerId="ADAL" clId="{4049CFF6-8471-41E1-B453-AB0E4610A904}" dt="2026-03-20T18:18:56.418" v="35" actId="12788"/>
        <pc:sldMkLst>
          <pc:docMk/>
          <pc:sldMk cId="0" sldId="258"/>
        </pc:sldMkLst>
        <pc:picChg chg="add mod">
          <ac:chgData name="Keiran Rodgers" userId="9a80395d-d247-4f28-9f3f-1715831eae76" providerId="ADAL" clId="{4049CFF6-8471-41E1-B453-AB0E4610A904}" dt="2026-03-20T18:18:56.418" v="35" actId="12788"/>
          <ac:picMkLst>
            <pc:docMk/>
            <pc:sldMk cId="0" sldId="258"/>
            <ac:picMk id="1032" creationId="{36267D59-E260-8BE3-89A9-CAFF63953F80}"/>
          </ac:picMkLst>
        </pc:picChg>
      </pc:sldChg>
      <pc:sldChg chg="modSp mod">
        <pc:chgData name="Keiran Rodgers" userId="9a80395d-d247-4f28-9f3f-1715831eae76" providerId="ADAL" clId="{4049CFF6-8471-41E1-B453-AB0E4610A904}" dt="2026-03-20T18:20:20.290" v="65" actId="6549"/>
        <pc:sldMkLst>
          <pc:docMk/>
          <pc:sldMk cId="0" sldId="259"/>
        </pc:sldMkLst>
        <pc:spChg chg="mod">
          <ac:chgData name="Keiran Rodgers" userId="9a80395d-d247-4f28-9f3f-1715831eae76" providerId="ADAL" clId="{4049CFF6-8471-41E1-B453-AB0E4610A904}" dt="2026-03-20T18:19:05.668" v="39" actId="20577"/>
          <ac:spMkLst>
            <pc:docMk/>
            <pc:sldMk cId="0" sldId="259"/>
            <ac:spMk id="2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3-20T18:19:47.496" v="56" actId="20577"/>
          <ac:spMkLst>
            <pc:docMk/>
            <pc:sldMk cId="0" sldId="259"/>
            <ac:spMk id="7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3-20T18:20:20.290" v="65" actId="6549"/>
          <ac:spMkLst>
            <pc:docMk/>
            <pc:sldMk cId="0" sldId="259"/>
            <ac:spMk id="11" creationId="{00000000-0000-0000-0000-000000000000}"/>
          </ac:spMkLst>
        </pc:spChg>
      </pc:sldChg>
      <pc:sldChg chg="delSp mod">
        <pc:chgData name="Keiran Rodgers" userId="9a80395d-d247-4f28-9f3f-1715831eae76" providerId="ADAL" clId="{4049CFF6-8471-41E1-B453-AB0E4610A904}" dt="2026-03-20T18:21:58.626" v="98" actId="478"/>
        <pc:sldMkLst>
          <pc:docMk/>
          <pc:sldMk cId="0" sldId="261"/>
        </pc:sldMkLst>
      </pc:sldChg>
      <pc:sldChg chg="modSp mod">
        <pc:chgData name="Keiran Rodgers" userId="9a80395d-d247-4f28-9f3f-1715831eae76" providerId="ADAL" clId="{4049CFF6-8471-41E1-B453-AB0E4610A904}" dt="2026-03-20T18:23:51.113" v="155" actId="313"/>
        <pc:sldMkLst>
          <pc:docMk/>
          <pc:sldMk cId="0" sldId="262"/>
        </pc:sldMkLst>
        <pc:spChg chg="mod">
          <ac:chgData name="Keiran Rodgers" userId="9a80395d-d247-4f28-9f3f-1715831eae76" providerId="ADAL" clId="{4049CFF6-8471-41E1-B453-AB0E4610A904}" dt="2026-03-20T18:23:51.113" v="155" actId="313"/>
          <ac:spMkLst>
            <pc:docMk/>
            <pc:sldMk cId="0" sldId="262"/>
            <ac:spMk id="7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3-20T18:23:03.540" v="104" actId="20577"/>
          <ac:spMkLst>
            <pc:docMk/>
            <pc:sldMk cId="0" sldId="262"/>
            <ac:spMk id="13" creationId="{00000000-0000-0000-0000-000000000000}"/>
          </ac:spMkLst>
        </pc:spChg>
      </pc:sldChg>
      <pc:sldChg chg="delSp modSp mod">
        <pc:chgData name="Keiran Rodgers" userId="9a80395d-d247-4f28-9f3f-1715831eae76" providerId="ADAL" clId="{4049CFF6-8471-41E1-B453-AB0E4610A904}" dt="2026-03-20T18:25:39.535" v="224" actId="20577"/>
        <pc:sldMkLst>
          <pc:docMk/>
          <pc:sldMk cId="0" sldId="263"/>
        </pc:sldMkLst>
        <pc:spChg chg="mod">
          <ac:chgData name="Keiran Rodgers" userId="9a80395d-d247-4f28-9f3f-1715831eae76" providerId="ADAL" clId="{4049CFF6-8471-41E1-B453-AB0E4610A904}" dt="2026-03-20T18:24:22.244" v="169" actId="20577"/>
          <ac:spMkLst>
            <pc:docMk/>
            <pc:sldMk cId="0" sldId="263"/>
            <ac:spMk id="8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3-20T18:25:11.024" v="223" actId="20577"/>
          <ac:spMkLst>
            <pc:docMk/>
            <pc:sldMk cId="0" sldId="263"/>
            <ac:spMk id="23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3-20T18:24:56.623" v="218" actId="20577"/>
          <ac:spMkLst>
            <pc:docMk/>
            <pc:sldMk cId="0" sldId="263"/>
            <ac:spMk id="28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3-20T18:25:39.535" v="224" actId="20577"/>
          <ac:spMkLst>
            <pc:docMk/>
            <pc:sldMk cId="0" sldId="263"/>
            <ac:spMk id="33" creationId="{00000000-0000-0000-0000-000000000000}"/>
          </ac:spMkLst>
        </pc:spChg>
      </pc:sldChg>
      <pc:sldChg chg="modSp mod">
        <pc:chgData name="Keiran Rodgers" userId="9a80395d-d247-4f28-9f3f-1715831eae76" providerId="ADAL" clId="{4049CFF6-8471-41E1-B453-AB0E4610A904}" dt="2026-04-12T04:23:41.142" v="229" actId="20577"/>
        <pc:sldMkLst>
          <pc:docMk/>
          <pc:sldMk cId="0" sldId="275"/>
        </pc:sldMkLst>
        <pc:spChg chg="mod">
          <ac:chgData name="Keiran Rodgers" userId="9a80395d-d247-4f28-9f3f-1715831eae76" providerId="ADAL" clId="{4049CFF6-8471-41E1-B453-AB0E4610A904}" dt="2026-04-12T04:23:41.142" v="229" actId="20577"/>
          <ac:spMkLst>
            <pc:docMk/>
            <pc:sldMk cId="0" sldId="275"/>
            <ac:spMk id="4" creationId="{00000000-0000-0000-0000-000000000000}"/>
          </ac:spMkLst>
        </pc:spChg>
      </pc:sldChg>
      <pc:sldChg chg="del">
        <pc:chgData name="Keiran Rodgers" userId="9a80395d-d247-4f28-9f3f-1715831eae76" providerId="ADAL" clId="{4049CFF6-8471-41E1-B453-AB0E4610A904}" dt="2026-04-12T04:23:45.783" v="230" actId="47"/>
        <pc:sldMkLst>
          <pc:docMk/>
          <pc:sldMk cId="0" sldId="276"/>
        </pc:sldMkLst>
      </pc:sldChg>
      <pc:sldChg chg="modSp mod">
        <pc:chgData name="Keiran Rodgers" userId="9a80395d-d247-4f28-9f3f-1715831eae76" providerId="ADAL" clId="{4049CFF6-8471-41E1-B453-AB0E4610A904}" dt="2026-04-12T04:23:59.009" v="231" actId="6549"/>
        <pc:sldMkLst>
          <pc:docMk/>
          <pc:sldMk cId="0" sldId="277"/>
        </pc:sldMkLst>
        <pc:spChg chg="mod">
          <ac:chgData name="Keiran Rodgers" userId="9a80395d-d247-4f28-9f3f-1715831eae76" providerId="ADAL" clId="{4049CFF6-8471-41E1-B453-AB0E4610A904}" dt="2026-04-12T04:23:59.009" v="231" actId="6549"/>
          <ac:spMkLst>
            <pc:docMk/>
            <pc:sldMk cId="0" sldId="277"/>
            <ac:spMk id="11" creationId="{00000000-0000-0000-0000-000000000000}"/>
          </ac:spMkLst>
        </pc:spChg>
      </pc:sldChg>
      <pc:sldChg chg="add setBg">
        <pc:chgData name="Keiran Rodgers" userId="9a80395d-d247-4f28-9f3f-1715831eae76" providerId="ADAL" clId="{4049CFF6-8471-41E1-B453-AB0E4610A904}" dt="2026-04-12T04:38:39.517" v="232"/>
        <pc:sldMkLst>
          <pc:docMk/>
          <pc:sldMk cId="4095257888" sldId="286"/>
        </pc:sldMkLst>
      </pc:sldChg>
      <pc:sldChg chg="add setBg">
        <pc:chgData name="Keiran Rodgers" userId="9a80395d-d247-4f28-9f3f-1715831eae76" providerId="ADAL" clId="{4049CFF6-8471-41E1-B453-AB0E4610A904}" dt="2026-04-12T04:57:59.780" v="233"/>
        <pc:sldMkLst>
          <pc:docMk/>
          <pc:sldMk cId="1791325132" sldId="287"/>
        </pc:sldMkLst>
      </pc:sldChg>
      <pc:sldChg chg="add">
        <pc:chgData name="Keiran Rodgers" userId="9a80395d-d247-4f28-9f3f-1715831eae76" providerId="ADAL" clId="{4049CFF6-8471-41E1-B453-AB0E4610A904}" dt="2026-04-12T05:02:48.369" v="234"/>
        <pc:sldMkLst>
          <pc:docMk/>
          <pc:sldMk cId="4224059126" sldId="288"/>
        </pc:sldMkLst>
      </pc:sldChg>
      <pc:sldChg chg="add">
        <pc:chgData name="Keiran Rodgers" userId="9a80395d-d247-4f28-9f3f-1715831eae76" providerId="ADAL" clId="{4049CFF6-8471-41E1-B453-AB0E4610A904}" dt="2026-04-12T05:14:48.223" v="235"/>
        <pc:sldMkLst>
          <pc:docMk/>
          <pc:sldMk cId="3493513406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937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This session focuses specifically on Claude - Anthropic's AI assistant.
Claude is free to use and particularly strong for the document-heavy work Rotary generates.
We'll cover Projects (memory), communications, meetings, grants, research, and more.
Participants need a phone or laptop - we'll create a free account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94A26-0B7D-8136-5281-C7FB7EA3A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D6BE3C-999B-3ADE-29D2-229C23875D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DEC69D-8DAB-2518-A7F5-296F7B94D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solidFill>
                  <a:srgbClr val="17458F"/>
                </a:solidFill>
                <a:highlight>
                  <a:srgbClr val="FFFFFF"/>
                </a:highlight>
              </a:rPr>
              <a:t>DEMO: Create and use a Project live</a:t>
            </a:r>
            <a:endParaRPr lang="en-US">
              <a:solidFill>
                <a:srgbClr val="17458F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1.  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Click 'Projects' in the left sidebar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2.  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Click 'New project' -- name it 'Demo -- Rotary Club Training'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3.  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Click 'Project Instructions' and paste the instructions from Section 2 of this document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4.  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Save, then start a new conversation inside the project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5.  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Type: 'Write a 100-word Facebook post announcing our next meeting'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 dirty="0">
                <a:solidFill>
                  <a:srgbClr val="F7A81B"/>
                </a:solidFill>
                <a:highlight>
                  <a:srgbClr val="FFFFFF"/>
                </a:highlight>
              </a:rPr>
              <a:t>6.  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Show the result -- notice it uses the club name, correct tone, and hashtags automatically</a:t>
            </a:r>
            <a:endParaRPr lang="en-US" dirty="0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7.  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Then open a regular chat (outside the project) and ask the same question -- show the generic result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8.  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Ask the room: 'Can you see the difference?'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You are helping me with communications and documents for the  Rotary Club of Port Macquarie, Rotary District 9660, NSW.  Branding: - Primary 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colour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: Rotary Royal Blue #17458f - Accent 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colour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: Rotary Gold #f7a81b - Never use 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em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-dashes in any output  Tone of voice: warm, community-focused, friendly but professional.  Focus on the people we help, not the 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organisation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.  Use Australian English. Avoid internal Rotary jargon.  Club details: - Full name: Rotary Club of Port 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Macquar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ie - 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Meets:Panthers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 Port Macquarie 1 Bay St, Port Macquarie NSW 2444 6.00pm on the 2nd &amp; 4th Tuesday of the month  - Key programs: [ Book Sale ] - District Governor RY2026-27: Di Hall, Rotary District 9660  When writing social media posts:  - Facebook posts: under 120 words, 3 hashtags - Instagram: under 100 words, 4 hashtags including #RotaryInAction - Always include a call to action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7259F-9D0F-4628-76D4-72D88F6AC2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54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Practical use cases - move through these at a reasonable pace.
Encourage participants to note the ones most relevant to their role.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'notes to article' workflow is an immediate win for newsletter editors.
Uploading a past issue into the Project means Claude matches your voice without being asked.
Remind participants: Claude produces a first draft - always read and personalise before publishing.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sponsor thank-you use case often gets a strong reaction - it's time-consuming to write well and Claude does it in seconds.
Program recruitment emails are particularly high value given the PI committee's promotion remit.
Remind participants: if their Project has the club name and tone saved, these emails come out personalised.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Facebook dominates in D9660 clubs - focus on Facebook examples for this audience.
The batch content tip is a big time saver - one session, a month of posts.
Remind participants: Claude can't generate images - use Canva for visuals alongside the copy.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C3D4B-5443-319C-36BA-57B6EC269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67994B-F3E7-1B5B-A64B-75DC7EEC3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9810DD-A1A9-0D03-2BE5-861DD15B7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solidFill>
                  <a:srgbClr val="17458F"/>
                </a:solidFill>
                <a:highlight>
                  <a:srgbClr val="FFFFFF"/>
                </a:highlight>
              </a:rPr>
              <a:t>DEMO: Create and use a Project live</a:t>
            </a:r>
            <a:endParaRPr lang="en-US">
              <a:solidFill>
                <a:srgbClr val="17458F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1.  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Click 'Projects' in the left sidebar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2.  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Click 'New project' -- name it 'Demo -- Rotary Club Training'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3.  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Click 'Project Instructions' and paste the instructions from Section 2 of this document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4.  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Save, then start a new conversation inside the project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5.  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Type: 'Write a 100-word Facebook post announcing our next meeting'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 dirty="0">
                <a:solidFill>
                  <a:srgbClr val="F7A81B"/>
                </a:solidFill>
                <a:highlight>
                  <a:srgbClr val="FFFFFF"/>
                </a:highlight>
              </a:rPr>
              <a:t>6.  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Show the result -- notice it uses the club name, correct tone, and hashtags automatically</a:t>
            </a:r>
            <a:endParaRPr lang="en-US" dirty="0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7.  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Then open a regular chat (outside the project) and ask the same question -- show the generic result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r>
              <a:rPr lang="en-US" b="1">
                <a:solidFill>
                  <a:srgbClr val="F7A81B"/>
                </a:solidFill>
                <a:highlight>
                  <a:srgbClr val="FFFFFF"/>
                </a:highlight>
              </a:rPr>
              <a:t>8.  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Ask the room: 'Can you see the difference?'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You are helping me with communications and documents for the  Rotary Club of Port Macquarie, Rotary District 9660, NSW.  Branding: - Primary 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colour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: Rotary Royal Blue #17458f - Accent 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colour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: Rotary Gold #f7a81b - Never use 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em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-dashes in any output  Tone of voice: warm, community-focused, friendly but professional.  Focus on the people we help, not the 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organisation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.  Use Australian English. Avoid internal Rotary jargon.  Club details: - Full name: Rotary Club of Port 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Macquar</a:t>
            </a:r>
            <a:r>
              <a:rPr lang="en-US" dirty="0">
                <a:solidFill>
                  <a:srgbClr val="1F2937"/>
                </a:solidFill>
                <a:highlight>
                  <a:srgbClr val="FFFFFF"/>
                </a:highlight>
              </a:rPr>
              <a:t>ie - </a:t>
            </a:r>
            <a:r>
              <a:rPr lang="en-US" err="1">
                <a:solidFill>
                  <a:srgbClr val="1F2937"/>
                </a:solidFill>
                <a:highlight>
                  <a:srgbClr val="FFFFFF"/>
                </a:highlight>
              </a:rPr>
              <a:t>Meets:Panthers</a:t>
            </a:r>
            <a:r>
              <a:rPr lang="en-US">
                <a:solidFill>
                  <a:srgbClr val="1F2937"/>
                </a:solidFill>
                <a:highlight>
                  <a:srgbClr val="FFFFFF"/>
                </a:highlight>
              </a:rPr>
              <a:t> Port Macquarie 1 Bay St, Port Macquarie NSW 2444 6.00pm on the 2nd &amp; 4th Tuesday of the month  - Key programs: [ Book Sale ] - District Governor RY2026-27: Di Hall, Rotary District 9660  When writing social media posts:  - Facebook posts: under 120 words, 3 hashtags - Instagram: under 100 words, 4 hashtags including #RotaryInAction - Always include a call to action</a:t>
            </a:r>
            <a:endParaRPr lang="en-US">
              <a:solidFill>
                <a:srgbClr val="1F2937"/>
              </a:solidFill>
              <a:highlight>
                <a:srgbClr val="C6C6C6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61749-79EC-173A-0EB7-0C2BAB2BCD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61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High-value use case for presidents, secretaries, and committee chairs.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minutes use case is an instant win for club secretaries.
Claude handles standard Rotary meeting structure well - attendance, motions, action items.
If your Project has your meeting format saved, Claude will replicate it exactly.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FA925-B75A-AAAA-DCD8-C83F73532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4245F9-EBCD-CE5B-B78B-4C07188DC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034EBE-940D-5E8F-B618-D7D93E6470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single biggest time-saver once you get past the setup step.
Setup takes about 10 minutes. After that, every output saves 5-15 minutes of editing.
Over a full Rotary year, a well-configured Project could save hours of work.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BDA15-BC73-F1DC-C608-09F0E32956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650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Claude can draft, structure, and populate complex documents - not just short pieces.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2EEA9-102B-C7D2-AFE4-7962BD3A1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E53B9B-E1AF-EDBD-79A6-6A7CC41497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5C333E-33ED-E915-A833-D5DFE7412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7B481-231E-5B48-7E08-8FFD9A10F8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204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Claude works best as a co-author here - give it structure and content, it handles the writing.
For PowerPoints, Claude produces the text and structure. Use Canva or PowerPoint for visual design.
Project documentation is a legacy use case - procedures saved in Claude stay accessible when roles change.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89283-A245-9B53-54FE-B415AD46B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E84FCD-A7F3-05B4-82B1-31ECFD3BF9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6D3F45-9094-C6B8-2769-9812D120B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single biggest time-saver once you get past the setup step.
Setup takes about 10 minutes. After that, every output saves 5-15 minutes of editing.
Over a full Rotary year, a well-configured Project could save hours of work.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BAD36-F950-545A-D421-8E1A99CE06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6792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Website copy is often outdated or neglected - Claude makes updating it straightforward.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'About Us' rewrite is a great live demo - paste a generic club description and ask Claude to reframe it around what the community gets, not what Rotary does.
The beneficiary-first framing principle from Rotary PI guidelines applies strongly here.
Remind participants that Claude can read an existing page if they paste the text 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CC4AF-C5D4-63C5-79AF-57A36C9A9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27C71-0917-34B2-A40A-DE9463D061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81C588-5EFA-D8C3-5471-7ED1342E6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single biggest time-saver once you get past the setup step.
Setup takes about 10 minutes. After that, every output saves 5-15 minutes of editing.
Over a full Rotary year, a well-configured Project could save hours of work.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B1E86-FE7D-00F9-E43A-08191C9E61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248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Grant applications and research are high-value, time-intensive tasks. Claude excels at both.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document analysis use case is powerful - paste in a long policy doc and ask Claude to summarise the key points relevant to your club.
Survey design is underused - Claude can draft a well-structured feedback survey in seconds.
Remind participants: Claude has a knowledge cutoff and doesn't browse the web by default - verify current facts independently.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FA22A-B7C8-E658-D95F-A8692904F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F138C2-2C3D-6225-A647-B280FCDDC6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4CA6C0-C66C-5CCD-A0DA-6FEBE0A277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single biggest time-saver once you get past the setup step.
Setup takes about 10 minutes. After that, every output saves 5-15 minutes of editing.
Over a full Rotary year, a well-configured Project could save hours of work.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9C96E-0C2B-0DFF-1A57-A335F293CA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3875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Option D (setting up a Project) is the highest-value activity for anyone starting fresh.
Circulate and help anyone who is stuck on the Project setup.
After 6 minutes, ask 2-3 participants to share what they produced and what surprised them.
Keep the debrief positive - imperfect first attempts are the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privacy rule is non-negotiable - member data must never go into public AI tools.
The youth protection point is especially important for RYPEN and RYLA coordinators.
Encourage a 'human in the loop' mindset - Claude is the assistant, the Rotarian is accountable.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through the agenda quickly - 60 minutes total.
Projects and Memory is the standout feature - worth spending time on.
Activity is near the end - participants will try Claude live with their own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participants to commit to one action before they close the session.
Step 2 (setting up a Project) is the highest-return activity - prioritise it.
Leave the slide up while answering final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Leave this slide visible while answering final questions.
Encourage participants to create their Claude Project before the next committee meeting.
Offer follow-up support via the Technology Committee for anyone who wants more guidance.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Contrast with a regular chat: in a regular chat, Claude forgets everything when you close the window.
A Project retains your instructions, uploaded files, and conversation history.
This is the difference between a one-off tool and a genuine long-term assistant.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Demonstrate live: open a Project, go to Project Instructions, paste in a sample set of these.
Once saved, start a new chat inside the Project and ask Claude to write a Facebook post - watch it apply the branding automatically.
This is the moment that gets the biggest reaction from audiences.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single biggest time-saver once you get past the setup step.
Setup takes about 10 minutes. After that, every output saves 5-15 minutes of editing.
Over a full Rotary year, a well-configured Project could save hours of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502920" y="502920"/>
            <a:ext cx="8046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AI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502920" y="1554480"/>
            <a:ext cx="8046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Rotary Clubs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02920" y="2468880"/>
            <a:ext cx="5029200" cy="54864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502920" y="2633472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8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writing, research, and document work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C8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clubs, committees, and district officers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02920" y="411480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District 9660  |  Practical AI Training</a:t>
            </a:r>
            <a:endParaRPr lang="en-US" sz="1300" dirty="0"/>
          </a:p>
        </p:txBody>
      </p:sp>
      <p:pic>
        <p:nvPicPr>
          <p:cNvPr id="9" name="Picture 8" descr="Rotary Logo_EN21 (1).png">
            <a:extLst>
              <a:ext uri="{FF2B5EF4-FFF2-40B4-BE49-F238E27FC236}">
                <a16:creationId xmlns:a16="http://schemas.microsoft.com/office/drawing/2014/main" id="{EE1CD64F-09D8-CCE3-3A4C-5D8727F644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984" t="35570" r="122" b="30491"/>
          <a:stretch>
            <a:fillRect/>
          </a:stretch>
        </p:blipFill>
        <p:spPr>
          <a:xfrm>
            <a:off x="6321341" y="3365993"/>
            <a:ext cx="2735759" cy="10969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DF24D5-E7FD-914F-07F1-62A1833B9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Rotary Logo_EN21.png">
            <a:extLst>
              <a:ext uri="{FF2B5EF4-FFF2-40B4-BE49-F238E27FC236}">
                <a16:creationId xmlns:a16="http://schemas.microsoft.com/office/drawing/2014/main" id="{88CA331D-5FCE-FEF5-7BEF-969E573A55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174BFA50-1849-E113-6CEA-D33115A5F068}"/>
              </a:ext>
            </a:extLst>
          </p:cNvPr>
          <p:cNvSpPr/>
          <p:nvPr/>
        </p:nvSpPr>
        <p:spPr>
          <a:xfrm>
            <a:off x="160020" y="1163171"/>
            <a:ext cx="8697893" cy="28127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50" b="1">
                <a:solidFill>
                  <a:srgbClr val="D41367"/>
                </a:solidFill>
                <a:latin typeface="Calibri"/>
                <a:ea typeface="Calibri"/>
                <a:cs typeface="Calibri"/>
              </a:rPr>
              <a:t>Demo</a:t>
            </a:r>
            <a:endParaRPr lang="en-US" sz="9650"/>
          </a:p>
        </p:txBody>
      </p:sp>
    </p:spTree>
    <p:extLst>
      <p:ext uri="{BB962C8B-B14F-4D97-AF65-F5344CB8AC3E}">
        <p14:creationId xmlns:p14="http://schemas.microsoft.com/office/powerpoint/2010/main" val="3477541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74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1"/>
          <p:cNvSpPr/>
          <p:nvPr/>
        </p:nvSpPr>
        <p:spPr>
          <a:xfrm>
            <a:off x="731520" y="160020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Communications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731520" y="269748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Newsletters, emails, and social media</a:t>
            </a:r>
            <a:endParaRPr lang="en-US" sz="1700" dirty="0"/>
          </a:p>
        </p:txBody>
      </p:sp>
      <p:pic>
        <p:nvPicPr>
          <p:cNvPr id="7" name="Picture 6" descr="Rotary Logo_EN21 (1).png">
            <a:extLst>
              <a:ext uri="{FF2B5EF4-FFF2-40B4-BE49-F238E27FC236}">
                <a16:creationId xmlns:a16="http://schemas.microsoft.com/office/drawing/2014/main" id="{1BA6A38B-5EB4-B65E-3E2B-BF25B13483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984" t="35570" r="122" b="30491"/>
          <a:stretch>
            <a:fillRect/>
          </a:stretch>
        </p:blipFill>
        <p:spPr>
          <a:xfrm>
            <a:off x="8456061" y="4853573"/>
            <a:ext cx="609443" cy="2481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Newsletters and Articles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393192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3931920" cy="36576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365760" y="9601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CLAUDE CAN DO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1389888"/>
            <a:ext cx="3657600" cy="3429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dot-point notes into a polished 250-word article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Rewrite a rambling draft into a clean, engaging story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 compelling headline and opening paragraph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Summarise a meeting or event into a newsletter update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your existing newsletter tone and format (upload a past issue)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full newsletter edition from a list of items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a complex project update into plain language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846320" y="960120"/>
            <a:ext cx="3931920" cy="3977640"/>
          </a:xfrm>
          <a:prstGeom prst="rect">
            <a:avLst/>
          </a:prstGeom>
          <a:solidFill>
            <a:srgbClr val="E8EEF7"/>
          </a:solidFill>
          <a:ln w="12700">
            <a:solidFill>
              <a:srgbClr val="17458F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Shape 7"/>
          <p:cNvSpPr/>
          <p:nvPr/>
        </p:nvSpPr>
        <p:spPr>
          <a:xfrm>
            <a:off x="4846320" y="960120"/>
            <a:ext cx="3931920" cy="36576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4846320" y="9601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PROMPT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983480" y="1417320"/>
            <a:ext cx="3657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"Turn these notes into a 250-word newsletter article. Engaging headline, warm community tone, short paragraphs. End with a call to action.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Notes: [paste your dot points here]"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983480" y="3520440"/>
            <a:ext cx="3657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4983480" y="3639312"/>
            <a:ext cx="3657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 tip: upload a past newsletter into your Project. Claude will match the style automatically - no need to describe it.</a:t>
            </a:r>
            <a:endParaRPr lang="en-US" sz="1100" dirty="0"/>
          </a:p>
        </p:txBody>
      </p:sp>
      <p:pic>
        <p:nvPicPr>
          <p:cNvPr id="15" name="Picture 14" descr="Rotary Logo_EN21.png">
            <a:extLst>
              <a:ext uri="{FF2B5EF4-FFF2-40B4-BE49-F238E27FC236}">
                <a16:creationId xmlns:a16="http://schemas.microsoft.com/office/drawing/2014/main" id="{41866515-76E5-A022-8DAE-CA0AD26417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64008" cy="118872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1005840" y="1051560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reminders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005840" y="1380744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a friendly, complete meeting reminder with agenda highlights and RSVP details in under a minute.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709160" y="960120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4709160" y="960120"/>
            <a:ext cx="64008" cy="118872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2" name="Text 8"/>
          <p:cNvSpPr/>
          <p:nvPr/>
        </p:nvSpPr>
        <p:spPr>
          <a:xfrm>
            <a:off x="5349240" y="1051560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 thank-yous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5349240" y="1380744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 genuine, specific thank-you that names what the sponsor made possible and invites ongoing relationship.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365760" y="2313432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Shape 11"/>
          <p:cNvSpPr/>
          <p:nvPr/>
        </p:nvSpPr>
        <p:spPr>
          <a:xfrm>
            <a:off x="365760" y="2313432"/>
            <a:ext cx="64008" cy="1188720"/>
          </a:xfrm>
          <a:prstGeom prst="rect">
            <a:avLst/>
          </a:prstGeom>
          <a:solidFill>
            <a:srgbClr val="D41367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7" name="Text 12"/>
          <p:cNvSpPr/>
          <p:nvPr/>
        </p:nvSpPr>
        <p:spPr>
          <a:xfrm>
            <a:off x="1005840" y="2404872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recruitment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1005840" y="2734056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Compelling emails to schools and families promoting RYPEN, RYLA, NYSF, or Youth Exchange.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4709160" y="2313432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0" name="Shape 15"/>
          <p:cNvSpPr/>
          <p:nvPr/>
        </p:nvSpPr>
        <p:spPr>
          <a:xfrm>
            <a:off x="4709160" y="2313432"/>
            <a:ext cx="64008" cy="118872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2" name="Text 16"/>
          <p:cNvSpPr/>
          <p:nvPr/>
        </p:nvSpPr>
        <p:spPr>
          <a:xfrm>
            <a:off x="5349240" y="2404872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communications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5349240" y="2734056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messages for new members, event follow-ups, volunteer callouts, and club updates.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365760" y="3666744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5" name="Shape 19"/>
          <p:cNvSpPr/>
          <p:nvPr/>
        </p:nvSpPr>
        <p:spPr>
          <a:xfrm>
            <a:off x="365760" y="3666744"/>
            <a:ext cx="64008" cy="118872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7" name="Text 20"/>
          <p:cNvSpPr/>
          <p:nvPr/>
        </p:nvSpPr>
        <p:spPr>
          <a:xfrm>
            <a:off x="1005840" y="3758184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correspondence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1005840" y="4087368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Letters to councils, sponsors, media, and community partners - professional and on-brand every time.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4709160" y="3666744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0" name="Shape 23"/>
          <p:cNvSpPr/>
          <p:nvPr/>
        </p:nvSpPr>
        <p:spPr>
          <a:xfrm>
            <a:off x="4709160" y="3666744"/>
            <a:ext cx="64008" cy="118872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2" name="Text 24"/>
          <p:cNvSpPr/>
          <p:nvPr/>
        </p:nvSpPr>
        <p:spPr>
          <a:xfrm>
            <a:off x="5349240" y="3758184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reports</a:t>
            </a:r>
            <a:endParaRPr lang="en-US" sz="1300" dirty="0"/>
          </a:p>
        </p:txBody>
      </p:sp>
      <p:sp>
        <p:nvSpPr>
          <p:cNvPr id="33" name="Text 25"/>
          <p:cNvSpPr/>
          <p:nvPr/>
        </p:nvSpPr>
        <p:spPr>
          <a:xfrm>
            <a:off x="5349240" y="4087368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rough notes or a verbal update into a clear, formatted committee report ready to submit.</a:t>
            </a:r>
            <a:endParaRPr lang="en-US" sz="1050" dirty="0"/>
          </a:p>
        </p:txBody>
      </p:sp>
      <p:pic>
        <p:nvPicPr>
          <p:cNvPr id="11" name="Picture 10" descr="Rotary Logo_EN21.png">
            <a:extLst>
              <a:ext uri="{FF2B5EF4-FFF2-40B4-BE49-F238E27FC236}">
                <a16:creationId xmlns:a16="http://schemas.microsoft.com/office/drawing/2014/main" id="{F7D8E15F-3A7D-D376-816C-0E1B0750A7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Posts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384048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64008" cy="118872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530352" y="1033272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30352" y="1380744"/>
            <a:ext cx="3520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 posts work well. Include event details, community context, and a call to action. Claude can write a week of posts in one session.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65760" y="2286000"/>
            <a:ext cx="384048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Shape 7"/>
          <p:cNvSpPr/>
          <p:nvPr/>
        </p:nvSpPr>
        <p:spPr>
          <a:xfrm>
            <a:off x="365760" y="2286000"/>
            <a:ext cx="64008" cy="1188720"/>
          </a:xfrm>
          <a:prstGeom prst="rect">
            <a:avLst/>
          </a:prstGeom>
          <a:solidFill>
            <a:srgbClr val="D41367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530352" y="2359152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Instagram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30352" y="2706624"/>
            <a:ext cx="3520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Short, punchy caption with strong opening line. Ask Claude for 3-5 hashtag suggestions relevant to Rotary and your town.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3611880"/>
            <a:ext cx="384048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3" name="Shape 11"/>
          <p:cNvSpPr/>
          <p:nvPr/>
        </p:nvSpPr>
        <p:spPr>
          <a:xfrm>
            <a:off x="365760" y="3611880"/>
            <a:ext cx="64008" cy="118872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530352" y="3685032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30352" y="4032504"/>
            <a:ext cx="3520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tone for member spotlights, project impact reports, and connecting with local businesses and sponsors.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480560" y="960120"/>
            <a:ext cx="4297680" cy="2103120"/>
          </a:xfrm>
          <a:prstGeom prst="rect">
            <a:avLst/>
          </a:prstGeom>
          <a:solidFill>
            <a:srgbClr val="E8EEF7"/>
          </a:solidFill>
          <a:ln w="12700">
            <a:solidFill>
              <a:srgbClr val="17458F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7" name="Shape 15"/>
          <p:cNvSpPr/>
          <p:nvPr/>
        </p:nvSpPr>
        <p:spPr>
          <a:xfrm>
            <a:off x="4480560" y="960120"/>
            <a:ext cx="4297680" cy="36576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4480560" y="96012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PROMPT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617720" y="1417320"/>
            <a:ext cx="402336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"Write a Facebook post announcing our community breakfast fundraiser on [date] at [venue]. 80 guests expected. Warm, community tone. Under 120 words. Include a call to action to buy tickets at [link]. Add 3 relevant hashtags."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480560" y="3200400"/>
            <a:ext cx="4297680" cy="1737360"/>
          </a:xfrm>
          <a:prstGeom prst="rect">
            <a:avLst/>
          </a:prstGeom>
          <a:solidFill>
            <a:srgbClr val="FEF3C7"/>
          </a:solidFill>
          <a:ln w="12700">
            <a:solidFill>
              <a:srgbClr val="F7A81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1" name="Shape 19"/>
          <p:cNvSpPr/>
          <p:nvPr/>
        </p:nvSpPr>
        <p:spPr>
          <a:xfrm>
            <a:off x="4480560" y="3200400"/>
            <a:ext cx="4297680" cy="347472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2" name="Text 20"/>
          <p:cNvSpPr/>
          <p:nvPr/>
        </p:nvSpPr>
        <p:spPr>
          <a:xfrm>
            <a:off x="4480560" y="3200400"/>
            <a:ext cx="4297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CONTENT TIP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617720" y="3611880"/>
            <a:ext cx="4023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Claude: "Write 5 Facebook posts covering our events for the next month: [list events]. Vary the format - one question, one quote, one story, one stat, one event announcement."</a:t>
            </a:r>
            <a:endParaRPr lang="en-US" sz="1100" dirty="0"/>
          </a:p>
        </p:txBody>
      </p:sp>
      <p:pic>
        <p:nvPicPr>
          <p:cNvPr id="25" name="Picture 24" descr="Rotary Logo_EN21.png">
            <a:extLst>
              <a:ext uri="{FF2B5EF4-FFF2-40B4-BE49-F238E27FC236}">
                <a16:creationId xmlns:a16="http://schemas.microsoft.com/office/drawing/2014/main" id="{B2087D59-F9CE-7749-960B-D1DE29DCB4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46389-6038-283C-4F26-0CD4EEB38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Rotary Logo_EN21.png">
            <a:extLst>
              <a:ext uri="{FF2B5EF4-FFF2-40B4-BE49-F238E27FC236}">
                <a16:creationId xmlns:a16="http://schemas.microsoft.com/office/drawing/2014/main" id="{A6F4B76B-F1F5-48E6-9E38-DD0090A7DD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077CDCAC-97C7-A956-7095-C30DCA73D739}"/>
              </a:ext>
            </a:extLst>
          </p:cNvPr>
          <p:cNvSpPr/>
          <p:nvPr/>
        </p:nvSpPr>
        <p:spPr>
          <a:xfrm>
            <a:off x="160020" y="1163171"/>
            <a:ext cx="8697893" cy="28127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50" b="1">
                <a:solidFill>
                  <a:srgbClr val="D41367"/>
                </a:solidFill>
                <a:latin typeface="Calibri"/>
                <a:ea typeface="Calibri"/>
                <a:cs typeface="Calibri"/>
              </a:rPr>
              <a:t>Demo</a:t>
            </a:r>
            <a:endParaRPr lang="en-US" sz="9650"/>
          </a:p>
        </p:txBody>
      </p:sp>
    </p:spTree>
    <p:extLst>
      <p:ext uri="{BB962C8B-B14F-4D97-AF65-F5344CB8AC3E}">
        <p14:creationId xmlns:p14="http://schemas.microsoft.com/office/powerpoint/2010/main" val="4095257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74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1"/>
          <p:cNvSpPr/>
          <p:nvPr/>
        </p:nvSpPr>
        <p:spPr>
          <a:xfrm>
            <a:off x="731520" y="160020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Meetings</a:t>
            </a:r>
            <a:endParaRPr lang="en-US" sz="4000">
              <a:latin typeface="Calibri"/>
              <a:ea typeface="Calibri"/>
              <a:cs typeface="Calibri"/>
            </a:endParaRPr>
          </a:p>
        </p:txBody>
      </p:sp>
      <p:sp>
        <p:nvSpPr>
          <p:cNvPr id="5" name="Text 2"/>
          <p:cNvSpPr/>
          <p:nvPr/>
        </p:nvSpPr>
        <p:spPr>
          <a:xfrm>
            <a:off x="731520" y="269748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Agendas, minutes, and reports</a:t>
            </a:r>
            <a:endParaRPr lang="en-US" sz="1700" dirty="0"/>
          </a:p>
        </p:txBody>
      </p:sp>
      <p:pic>
        <p:nvPicPr>
          <p:cNvPr id="6" name="Picture 5" descr="Rotary Logo_EN21 (1).png">
            <a:extLst>
              <a:ext uri="{FF2B5EF4-FFF2-40B4-BE49-F238E27FC236}">
                <a16:creationId xmlns:a16="http://schemas.microsoft.com/office/drawing/2014/main" id="{EBB7B476-6FCC-190C-088C-01665CDDCA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984" t="35570" r="122" b="30491"/>
          <a:stretch>
            <a:fillRect/>
          </a:stretch>
        </p:blipFill>
        <p:spPr>
          <a:xfrm>
            <a:off x="8456061" y="4853573"/>
            <a:ext cx="609443" cy="2481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Agendas and Minutes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393192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3931920" cy="36576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365760" y="9601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417320"/>
            <a:ext cx="3657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"Create a board meeting agenda for [date]. Topics: treasurer's report, RYPEN update, website reskin, new member applications. Allocate time for each item. Total 90 minutes. Include apologies, minutes confirmation, and general business."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2920" y="3017520"/>
            <a:ext cx="3657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9" name="Text 7"/>
          <p:cNvSpPr/>
          <p:nvPr/>
        </p:nvSpPr>
        <p:spPr>
          <a:xfrm>
            <a:off x="502920" y="310896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will structure standard Rotary meeting sections, distribute time sensibly, and format it ready to send.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846320" y="960120"/>
            <a:ext cx="393192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Shape 9"/>
          <p:cNvSpPr/>
          <p:nvPr/>
        </p:nvSpPr>
        <p:spPr>
          <a:xfrm>
            <a:off x="4846320" y="960120"/>
            <a:ext cx="3931920" cy="36576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4846320" y="9601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MINUTES FROM ROUGH NOTES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983480" y="1426464"/>
            <a:ext cx="347472" cy="347472"/>
          </a:xfrm>
          <a:prstGeom prst="ellipse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4983480" y="142646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22392" y="141871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>
                <a:solidFill>
                  <a:srgbClr val="1F2937"/>
                </a:solidFill>
                <a:latin typeface="Calibri"/>
                <a:ea typeface="Calibri"/>
                <a:cs typeface="Calibri"/>
              </a:rPr>
              <a:t>Take rough notes during the meeting or use transcription from recorded meeting</a:t>
            </a:r>
          </a:p>
        </p:txBody>
      </p:sp>
      <p:sp>
        <p:nvSpPr>
          <p:cNvPr id="16" name="Shape 14"/>
          <p:cNvSpPr/>
          <p:nvPr/>
        </p:nvSpPr>
        <p:spPr>
          <a:xfrm>
            <a:off x="4983480" y="2093976"/>
            <a:ext cx="347472" cy="347472"/>
          </a:xfrm>
          <a:prstGeom prst="ellipse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4983480" y="209397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22392" y="202166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Claude after the meeting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983480" y="2761488"/>
            <a:ext cx="347472" cy="347472"/>
          </a:xfrm>
          <a:prstGeom prst="ellipse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0" name="Text 18"/>
          <p:cNvSpPr/>
          <p:nvPr/>
        </p:nvSpPr>
        <p:spPr>
          <a:xfrm>
            <a:off x="4983480" y="276148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22392" y="2668264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"You are a Rotary Club Secretary. Convert these rough notes into formal meeting minutes: [paste notes]"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983480" y="3429000"/>
            <a:ext cx="347472" cy="347472"/>
          </a:xfrm>
          <a:prstGeom prst="ellipse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3" name="Text 21"/>
          <p:cNvSpPr/>
          <p:nvPr/>
        </p:nvSpPr>
        <p:spPr>
          <a:xfrm>
            <a:off x="4983480" y="34290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22392" y="3384562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output and add any missing names or vote counts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983480" y="4096512"/>
            <a:ext cx="347472" cy="347472"/>
          </a:xfrm>
          <a:prstGeom prst="ellipse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6" name="Text 24"/>
          <p:cNvSpPr/>
          <p:nvPr/>
        </p:nvSpPr>
        <p:spPr>
          <a:xfrm>
            <a:off x="4983480" y="409651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22392" y="399631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1F2937"/>
                </a:solidFill>
                <a:latin typeface="Calibri"/>
                <a:ea typeface="Calibri"/>
                <a:cs typeface="Calibri"/>
              </a:rPr>
              <a:t>Formatted minutes ready in under 2 minutes</a:t>
            </a:r>
            <a:endParaRPr lang="en-US" sz="1050">
              <a:latin typeface="Calibri"/>
              <a:ea typeface="Calibri"/>
              <a:cs typeface="Calibri"/>
            </a:endParaRPr>
          </a:p>
        </p:txBody>
      </p:sp>
      <p:pic>
        <p:nvPicPr>
          <p:cNvPr id="29" name="Picture 28" descr="Rotary Logo_EN21.png">
            <a:extLst>
              <a:ext uri="{FF2B5EF4-FFF2-40B4-BE49-F238E27FC236}">
                <a16:creationId xmlns:a16="http://schemas.microsoft.com/office/drawing/2014/main" id="{3B216E94-BCB1-001D-4154-D846AA52F5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CB86BF-A65E-FEBA-BDE8-B17966876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Rotary Logo_EN21.png">
            <a:extLst>
              <a:ext uri="{FF2B5EF4-FFF2-40B4-BE49-F238E27FC236}">
                <a16:creationId xmlns:a16="http://schemas.microsoft.com/office/drawing/2014/main" id="{0BB069B1-34D2-BA0C-C354-EE89D8ADE4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E4FC0C19-8292-80BB-82F9-8F4FA956D6F1}"/>
              </a:ext>
            </a:extLst>
          </p:cNvPr>
          <p:cNvSpPr/>
          <p:nvPr/>
        </p:nvSpPr>
        <p:spPr>
          <a:xfrm>
            <a:off x="160020" y="1163171"/>
            <a:ext cx="8697893" cy="28127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50" b="1">
                <a:solidFill>
                  <a:srgbClr val="D41367"/>
                </a:solidFill>
                <a:latin typeface="Calibri"/>
                <a:ea typeface="Calibri"/>
                <a:cs typeface="Calibri"/>
              </a:rPr>
              <a:t>Demo</a:t>
            </a:r>
            <a:endParaRPr lang="en-US" sz="9650"/>
          </a:p>
        </p:txBody>
      </p:sp>
    </p:spTree>
    <p:extLst>
      <p:ext uri="{BB962C8B-B14F-4D97-AF65-F5344CB8AC3E}">
        <p14:creationId xmlns:p14="http://schemas.microsoft.com/office/powerpoint/2010/main" val="3516469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74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1"/>
          <p:cNvSpPr/>
          <p:nvPr/>
        </p:nvSpPr>
        <p:spPr>
          <a:xfrm>
            <a:off x="731520" y="160020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and Presentations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731520" y="269748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Plans, reports, and PowerPoints</a:t>
            </a:r>
            <a:endParaRPr lang="en-US" sz="1700" dirty="0"/>
          </a:p>
        </p:txBody>
      </p:sp>
      <p:pic>
        <p:nvPicPr>
          <p:cNvPr id="6" name="Picture 5" descr="Rotary Logo_EN21 (1).png">
            <a:extLst>
              <a:ext uri="{FF2B5EF4-FFF2-40B4-BE49-F238E27FC236}">
                <a16:creationId xmlns:a16="http://schemas.microsoft.com/office/drawing/2014/main" id="{2494A4CA-43BD-1889-2529-BF0BA8CDAF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984" t="35570" r="122" b="30491"/>
          <a:stretch>
            <a:fillRect/>
          </a:stretch>
        </p:blipFill>
        <p:spPr>
          <a:xfrm>
            <a:off x="8456061" y="4853573"/>
            <a:ext cx="609443" cy="2481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5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086B73-5189-42FE-9DEB-7863987F9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93B31AA-F0CF-F199-4D5A-858F32012C76}"/>
              </a:ext>
            </a:extLst>
          </p:cNvPr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Picture 2" descr="How to Mute and Unmute yourself on Zoom? - Jess Tura">
            <a:extLst>
              <a:ext uri="{FF2B5EF4-FFF2-40B4-BE49-F238E27FC236}">
                <a16:creationId xmlns:a16="http://schemas.microsoft.com/office/drawing/2014/main" id="{F2407073-84B0-8A7E-1FDF-ACA942C8D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92" y="459952"/>
            <a:ext cx="3701301" cy="3836992"/>
          </a:xfrm>
          <a:prstGeom prst="rect">
            <a:avLst/>
          </a:prstGeom>
        </p:spPr>
      </p:pic>
      <p:pic>
        <p:nvPicPr>
          <p:cNvPr id="5" name="Picture 4" descr="How to Raise Hand in Zoom on Mac &amp; Window PC">
            <a:extLst>
              <a:ext uri="{FF2B5EF4-FFF2-40B4-BE49-F238E27FC236}">
                <a16:creationId xmlns:a16="http://schemas.microsoft.com/office/drawing/2014/main" id="{EB7E6799-0786-2C49-C071-A022A98722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0210" y="1681871"/>
            <a:ext cx="4499720" cy="1779757"/>
          </a:xfrm>
          <a:prstGeom prst="rect">
            <a:avLst/>
          </a:prstGeom>
        </p:spPr>
      </p:pic>
      <p:pic>
        <p:nvPicPr>
          <p:cNvPr id="12" name="Picture 11" descr="Rotary Logo_EN21 (1).png">
            <a:extLst>
              <a:ext uri="{FF2B5EF4-FFF2-40B4-BE49-F238E27FC236}">
                <a16:creationId xmlns:a16="http://schemas.microsoft.com/office/drawing/2014/main" id="{9DA75D66-753F-C3C9-F14C-8616FBA7FC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2984" t="35570" r="122" b="30491"/>
          <a:stretch>
            <a:fillRect/>
          </a:stretch>
        </p:blipFill>
        <p:spPr>
          <a:xfrm>
            <a:off x="8456061" y="4853573"/>
            <a:ext cx="609443" cy="24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573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PowerPoints and Project Documentation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8412480" cy="36576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POWERPOINT PRESENTATIONS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417320"/>
            <a:ext cx="39776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7" name="Shape 5"/>
          <p:cNvSpPr/>
          <p:nvPr/>
        </p:nvSpPr>
        <p:spPr>
          <a:xfrm>
            <a:off x="365760" y="1417320"/>
            <a:ext cx="64008" cy="1024128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548640" y="1481328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structure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17830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Claude your topic and audience - it will outline a complete slide-by-slide structure with titles and talking points ready to build from.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709160" y="1417320"/>
            <a:ext cx="3977640" cy="1024128"/>
          </a:xfrm>
          <a:prstGeom prst="rect">
            <a:avLst/>
          </a:prstGeom>
          <a:solidFill>
            <a:srgbClr val="E8EEF7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Shape 9"/>
          <p:cNvSpPr/>
          <p:nvPr/>
        </p:nvSpPr>
        <p:spPr>
          <a:xfrm>
            <a:off x="4709160" y="1417320"/>
            <a:ext cx="64008" cy="1024128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4892040" y="1481328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copy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92040" y="17830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in your slide headings and ask Claude to write concise, punchy bullet points for each one - no more staring at blank slides.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65760" y="2560320"/>
            <a:ext cx="39776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Shape 13"/>
          <p:cNvSpPr/>
          <p:nvPr/>
        </p:nvSpPr>
        <p:spPr>
          <a:xfrm>
            <a:off x="365760" y="2560320"/>
            <a:ext cx="64008" cy="1024128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6" name="Text 14"/>
          <p:cNvSpPr/>
          <p:nvPr/>
        </p:nvSpPr>
        <p:spPr>
          <a:xfrm>
            <a:off x="548640" y="2624328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 notes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48640" y="29260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Claude to write full speaker notes for each slide - ideal for presentations being delivered by someone other than the author.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709160" y="2560320"/>
            <a:ext cx="3977640" cy="1024128"/>
          </a:xfrm>
          <a:prstGeom prst="rect">
            <a:avLst/>
          </a:prstGeom>
          <a:solidFill>
            <a:srgbClr val="E8EEF7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9" name="Shape 17"/>
          <p:cNvSpPr/>
          <p:nvPr/>
        </p:nvSpPr>
        <p:spPr>
          <a:xfrm>
            <a:off x="4709160" y="2560320"/>
            <a:ext cx="64008" cy="1024128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0" name="Text 18"/>
          <p:cNvSpPr/>
          <p:nvPr/>
        </p:nvSpPr>
        <p:spPr>
          <a:xfrm>
            <a:off x="4892040" y="2624328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brief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92040" y="2926080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what you want to present and Claude will produce a structured brief: objective, audience, key messages, slide sequence, and call to action.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365760" y="3749040"/>
            <a:ext cx="8412480" cy="36576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3" name="Text 21"/>
          <p:cNvSpPr/>
          <p:nvPr/>
        </p:nvSpPr>
        <p:spPr>
          <a:xfrm>
            <a:off x="365760" y="37490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DOCUMENTATION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89523" y="4187212"/>
            <a:ext cx="2270873" cy="86599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plans and timelines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F2937"/>
                </a:solidFill>
                <a:latin typeface="Calibri"/>
                <a:ea typeface="Calibri"/>
                <a:cs typeface="Calibri"/>
              </a:rPr>
              <a:t>Role and responsibility </a:t>
            </a:r>
            <a:r>
              <a:rPr lang="en-US" sz="1050">
                <a:solidFill>
                  <a:srgbClr val="1F2937"/>
                </a:solidFill>
                <a:latin typeface="Calibri"/>
                <a:ea typeface="Calibri"/>
                <a:cs typeface="Calibri"/>
              </a:rPr>
              <a:t>descriptions</a:t>
            </a:r>
            <a:endParaRPr lang="en-US" sz="1050" dirty="0">
              <a:latin typeface="Calibri"/>
              <a:ea typeface="Calibri"/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7921C2-AE61-B2D6-F2BC-EADA933D373B}"/>
              </a:ext>
            </a:extLst>
          </p:cNvPr>
          <p:cNvSpPr txBox="1"/>
          <p:nvPr/>
        </p:nvSpPr>
        <p:spPr>
          <a:xfrm>
            <a:off x="5883088" y="4286250"/>
            <a:ext cx="2370044" cy="8540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lvl="0" indent="-171450" algn="l" rtl="0">
              <a:buFont typeface="Arial"/>
              <a:buChar char="•"/>
            </a:pPr>
            <a:r>
              <a:rPr lang="en-US" sz="105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operating procedures​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171450" lvl="0" indent="-171450" algn="l" rtl="0">
              <a:buFont typeface="Arial"/>
              <a:buChar char="•"/>
            </a:pPr>
            <a:r>
              <a:rPr lang="en-US" sz="105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run sheets and briefings​</a:t>
            </a:r>
          </a:p>
          <a:p>
            <a:pPr marL="171450" lvl="0" indent="-171450" algn="l" rtl="0">
              <a:buFont typeface="Arial"/>
              <a:buChar char="•"/>
            </a:pPr>
            <a:r>
              <a:rPr lang="en-US" sz="105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assessments</a:t>
            </a:r>
          </a:p>
          <a:p>
            <a:pPr algn="ctr"/>
            <a:endParaRPr lang="en-US"/>
          </a:p>
        </p:txBody>
      </p:sp>
      <p:pic>
        <p:nvPicPr>
          <p:cNvPr id="27" name="Picture 26" descr="Rotary Logo_EN21.png">
            <a:extLst>
              <a:ext uri="{FF2B5EF4-FFF2-40B4-BE49-F238E27FC236}">
                <a16:creationId xmlns:a16="http://schemas.microsoft.com/office/drawing/2014/main" id="{A9351AEF-1452-74D8-1CE3-6327700F42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493F4-E9DE-11B7-6216-DD07044FF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Rotary Logo_EN21.png">
            <a:extLst>
              <a:ext uri="{FF2B5EF4-FFF2-40B4-BE49-F238E27FC236}">
                <a16:creationId xmlns:a16="http://schemas.microsoft.com/office/drawing/2014/main" id="{07D64DBA-5F7D-C959-018E-2A873CE512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53931AA8-8EBA-0B31-12F4-D27605855BA6}"/>
              </a:ext>
            </a:extLst>
          </p:cNvPr>
          <p:cNvSpPr/>
          <p:nvPr/>
        </p:nvSpPr>
        <p:spPr>
          <a:xfrm>
            <a:off x="160020" y="1163171"/>
            <a:ext cx="8697893" cy="28127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50" b="1">
                <a:solidFill>
                  <a:srgbClr val="D41367"/>
                </a:solidFill>
                <a:latin typeface="Calibri"/>
                <a:ea typeface="Calibri"/>
                <a:cs typeface="Calibri"/>
              </a:rPr>
              <a:t>Demo</a:t>
            </a:r>
            <a:endParaRPr lang="en-US" sz="9650"/>
          </a:p>
        </p:txBody>
      </p:sp>
    </p:spTree>
    <p:extLst>
      <p:ext uri="{BB962C8B-B14F-4D97-AF65-F5344CB8AC3E}">
        <p14:creationId xmlns:p14="http://schemas.microsoft.com/office/powerpoint/2010/main" val="1791325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74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1"/>
          <p:cNvSpPr/>
          <p:nvPr/>
        </p:nvSpPr>
        <p:spPr>
          <a:xfrm>
            <a:off x="731520" y="160020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Copy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731520" y="269748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Fresh, on-brand content for your club website</a:t>
            </a:r>
            <a:endParaRPr lang="en-US" sz="1700" dirty="0"/>
          </a:p>
        </p:txBody>
      </p:sp>
      <p:pic>
        <p:nvPicPr>
          <p:cNvPr id="6" name="Picture 5" descr="Rotary Logo_EN21 (1).png">
            <a:extLst>
              <a:ext uri="{FF2B5EF4-FFF2-40B4-BE49-F238E27FC236}">
                <a16:creationId xmlns:a16="http://schemas.microsoft.com/office/drawing/2014/main" id="{8F260821-3480-2C32-3FF1-77F7306B30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984" t="35570" r="122" b="30491"/>
          <a:stretch>
            <a:fillRect/>
          </a:stretch>
        </p:blipFill>
        <p:spPr>
          <a:xfrm>
            <a:off x="8456061" y="4853573"/>
            <a:ext cx="609443" cy="2481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Copy and Content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64008" cy="118872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1005840" y="1051560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us page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005840" y="1380744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a committee-written blurb into a compelling, audience-first 'About Us' that speaks to visitors, not Rotarians.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709160" y="960120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4709160" y="960120"/>
            <a:ext cx="64008" cy="118872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2" name="Text 8"/>
          <p:cNvSpPr/>
          <p:nvPr/>
        </p:nvSpPr>
        <p:spPr>
          <a:xfrm>
            <a:off x="5349240" y="1051560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pages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5349240" y="1380744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Clearly written RYPEN, RYLA, and Youth Exchange program pages with eligibility, dates, and how to apply.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365760" y="2313432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Shape 11"/>
          <p:cNvSpPr/>
          <p:nvPr/>
        </p:nvSpPr>
        <p:spPr>
          <a:xfrm>
            <a:off x="365760" y="2313432"/>
            <a:ext cx="64008" cy="1188720"/>
          </a:xfrm>
          <a:prstGeom prst="rect">
            <a:avLst/>
          </a:prstGeom>
          <a:solidFill>
            <a:srgbClr val="D41367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7" name="Text 12"/>
          <p:cNvSpPr/>
          <p:nvPr/>
        </p:nvSpPr>
        <p:spPr>
          <a:xfrm>
            <a:off x="1005840" y="2404872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 and updates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1005840" y="2734056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website updates written from meeting notes, event summaries, or a quick voice memo.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4709160" y="2313432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0" name="Shape 15"/>
          <p:cNvSpPr/>
          <p:nvPr/>
        </p:nvSpPr>
        <p:spPr>
          <a:xfrm>
            <a:off x="4709160" y="2313432"/>
            <a:ext cx="64008" cy="118872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2" name="Text 16"/>
          <p:cNvSpPr/>
          <p:nvPr/>
        </p:nvSpPr>
        <p:spPr>
          <a:xfrm>
            <a:off x="5349240" y="2404872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rewrites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5349240" y="2734056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an existing page and ask Claude to rewrite it in plain language, beneficiary-first framing.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365760" y="3666744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5" name="Shape 19"/>
          <p:cNvSpPr/>
          <p:nvPr/>
        </p:nvSpPr>
        <p:spPr>
          <a:xfrm>
            <a:off x="365760" y="3666744"/>
            <a:ext cx="64008" cy="118872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7" name="Text 20"/>
          <p:cNvSpPr/>
          <p:nvPr/>
        </p:nvSpPr>
        <p:spPr>
          <a:xfrm>
            <a:off x="1005840" y="3758184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titles and SEO text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1005840" y="4087368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Claude to suggest page titles, meta descriptions, and headings optimised for local search.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4709160" y="3666744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0" name="Shape 23"/>
          <p:cNvSpPr/>
          <p:nvPr/>
        </p:nvSpPr>
        <p:spPr>
          <a:xfrm>
            <a:off x="4709160" y="3666744"/>
            <a:ext cx="64008" cy="118872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2" name="Text 24"/>
          <p:cNvSpPr/>
          <p:nvPr/>
        </p:nvSpPr>
        <p:spPr>
          <a:xfrm>
            <a:off x="5349240" y="3758184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listings</a:t>
            </a:r>
            <a:endParaRPr lang="en-US" sz="1300" dirty="0"/>
          </a:p>
        </p:txBody>
      </p:sp>
      <p:sp>
        <p:nvSpPr>
          <p:cNvPr id="33" name="Text 25"/>
          <p:cNvSpPr/>
          <p:nvPr/>
        </p:nvSpPr>
        <p:spPr>
          <a:xfrm>
            <a:off x="5349240" y="4087368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Consistent, well-written event descriptions that include all the key details without feeling like a form.</a:t>
            </a:r>
            <a:endParaRPr lang="en-US" sz="1050" dirty="0"/>
          </a:p>
        </p:txBody>
      </p:sp>
      <p:pic>
        <p:nvPicPr>
          <p:cNvPr id="11" name="Picture 10" descr="Rotary Logo_EN21.png">
            <a:extLst>
              <a:ext uri="{FF2B5EF4-FFF2-40B4-BE49-F238E27FC236}">
                <a16:creationId xmlns:a16="http://schemas.microsoft.com/office/drawing/2014/main" id="{17E764A3-D133-CB23-5F77-3F035670A6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CC2D1-F41D-F390-A7F5-E07B530B1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Rotary Logo_EN21.png">
            <a:extLst>
              <a:ext uri="{FF2B5EF4-FFF2-40B4-BE49-F238E27FC236}">
                <a16:creationId xmlns:a16="http://schemas.microsoft.com/office/drawing/2014/main" id="{05127036-0997-5908-D01D-E1A567E60E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6AC1D567-603D-8642-C0D4-968FF26663F1}"/>
              </a:ext>
            </a:extLst>
          </p:cNvPr>
          <p:cNvSpPr/>
          <p:nvPr/>
        </p:nvSpPr>
        <p:spPr>
          <a:xfrm>
            <a:off x="160020" y="1163171"/>
            <a:ext cx="8697893" cy="28127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50" b="1">
                <a:solidFill>
                  <a:srgbClr val="D41367"/>
                </a:solidFill>
                <a:latin typeface="Calibri"/>
                <a:ea typeface="Calibri"/>
                <a:cs typeface="Calibri"/>
              </a:rPr>
              <a:t>Demo</a:t>
            </a:r>
            <a:endParaRPr lang="en-US" sz="9650"/>
          </a:p>
        </p:txBody>
      </p:sp>
    </p:spTree>
    <p:extLst>
      <p:ext uri="{BB962C8B-B14F-4D97-AF65-F5344CB8AC3E}">
        <p14:creationId xmlns:p14="http://schemas.microsoft.com/office/powerpoint/2010/main" val="4224059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74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1"/>
          <p:cNvSpPr/>
          <p:nvPr/>
        </p:nvSpPr>
        <p:spPr>
          <a:xfrm>
            <a:off x="731520" y="160020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and Analysis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731520" y="269748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tasks that take the most time</a:t>
            </a:r>
            <a:endParaRPr lang="en-US" sz="1700" dirty="0"/>
          </a:p>
        </p:txBody>
      </p:sp>
      <p:pic>
        <p:nvPicPr>
          <p:cNvPr id="6" name="Picture 5" descr="Rotary Logo_EN21 (1).png">
            <a:extLst>
              <a:ext uri="{FF2B5EF4-FFF2-40B4-BE49-F238E27FC236}">
                <a16:creationId xmlns:a16="http://schemas.microsoft.com/office/drawing/2014/main" id="{C6C73BBC-2922-438B-E0AC-B69E6C53C1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984" t="35570" r="122" b="30491"/>
          <a:stretch>
            <a:fillRect/>
          </a:stretch>
        </p:blipFill>
        <p:spPr>
          <a:xfrm>
            <a:off x="8456061" y="4853573"/>
            <a:ext cx="609443" cy="2481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and Analysis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393192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3931920" cy="36576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365760" y="9601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TASKS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1389888"/>
            <a:ext cx="3657600" cy="3429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Summarise a long report or policy document (paste it in)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community needs data to support a grant application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 best practice for a specific type of service project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options for a venue, platform, or provider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a community survey with well-structured questions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and summarise Rotary International guidelines on a topic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846320" y="960120"/>
            <a:ext cx="393192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Shape 7"/>
          <p:cNvSpPr/>
          <p:nvPr/>
        </p:nvSpPr>
        <p:spPr>
          <a:xfrm>
            <a:off x="4846320" y="960120"/>
            <a:ext cx="3931920" cy="36576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4846320" y="9601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0D2A5E"/>
                </a:solidFill>
                <a:latin typeface="Calibri"/>
                <a:ea typeface="Calibri"/>
                <a:cs typeface="Calibri"/>
              </a:rPr>
              <a:t>ANALYSIS TASKS – Try after the webinar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983480" y="1389888"/>
            <a:ext cx="3657600" cy="3429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a spreadsheet or survey results - ask Claude to identify patterns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 document and flag inconsistencies, gaps, or risks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two proposals and give a structured pros/cons summary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past meeting minutes and extract all open action items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Summarise feedback from multiple sources into key themes</a:t>
            </a:r>
            <a:endParaRPr lang="en-US" sz="1100" dirty="0"/>
          </a:p>
        </p:txBody>
      </p:sp>
      <p:pic>
        <p:nvPicPr>
          <p:cNvPr id="13" name="Picture 12" descr="Rotary Logo_EN21.png">
            <a:extLst>
              <a:ext uri="{FF2B5EF4-FFF2-40B4-BE49-F238E27FC236}">
                <a16:creationId xmlns:a16="http://schemas.microsoft.com/office/drawing/2014/main" id="{884146AB-4373-8A7E-3153-FF645F7A11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7AF6E-E17C-494F-C10F-126FF9BE9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Rotary Logo_EN21.png">
            <a:extLst>
              <a:ext uri="{FF2B5EF4-FFF2-40B4-BE49-F238E27FC236}">
                <a16:creationId xmlns:a16="http://schemas.microsoft.com/office/drawing/2014/main" id="{4D830D5E-86A8-8C33-6108-95615D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C67505DF-46EF-A6C9-C33F-EF005F56059A}"/>
              </a:ext>
            </a:extLst>
          </p:cNvPr>
          <p:cNvSpPr/>
          <p:nvPr/>
        </p:nvSpPr>
        <p:spPr>
          <a:xfrm>
            <a:off x="160020" y="1163171"/>
            <a:ext cx="8697893" cy="28127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50" b="1">
                <a:solidFill>
                  <a:srgbClr val="D41367"/>
                </a:solidFill>
                <a:latin typeface="Calibri"/>
                <a:ea typeface="Calibri"/>
                <a:cs typeface="Calibri"/>
              </a:rPr>
              <a:t>Demo</a:t>
            </a:r>
            <a:endParaRPr lang="en-US" sz="9650"/>
          </a:p>
        </p:txBody>
      </p:sp>
    </p:spTree>
    <p:extLst>
      <p:ext uri="{BB962C8B-B14F-4D97-AF65-F5344CB8AC3E}">
        <p14:creationId xmlns:p14="http://schemas.microsoft.com/office/powerpoint/2010/main" val="3493513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A8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D2A5E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500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ACTIVITY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9601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Claude With Your Own Content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8046720" cy="2834640"/>
          </a:xfrm>
          <a:prstGeom prst="rect">
            <a:avLst/>
          </a:prstGeom>
          <a:solidFill>
            <a:srgbClr val="FFFFFF"/>
          </a:solidFill>
          <a:ln w="25400">
            <a:solidFill>
              <a:srgbClr val="0D2A5E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1901952"/>
            <a:ext cx="384048" cy="3840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34440" y="1901952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one real task - and try it now: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49808" y="2331720"/>
            <a:ext cx="74980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700"/>
              </a:spcAft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 Write a Facebook post or newsletter article for an upcoming club event</a:t>
            </a:r>
            <a:endParaRPr lang="en-US" sz="1200" dirty="0"/>
          </a:p>
          <a:p>
            <a:pPr marL="0" indent="0">
              <a:spcAft>
                <a:spcPts val="700"/>
              </a:spcAft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  Convert rough notes from your last meeting into formatted minutes</a:t>
            </a:r>
            <a:endParaRPr lang="en-US" sz="1200" dirty="0"/>
          </a:p>
          <a:p>
            <a:pPr marL="0" indent="0">
              <a:spcAft>
                <a:spcPts val="700"/>
              </a:spcAft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 Draft an email to a sponsor, school, or community partner</a:t>
            </a:r>
            <a:endParaRPr lang="en-US" sz="1200" dirty="0"/>
          </a:p>
          <a:p>
            <a:pPr marL="0" indent="0">
              <a:spcAft>
                <a:spcPts val="700"/>
              </a:spcAft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  Set up a Project with your club branding - then ask Claude to write something using it</a:t>
            </a:r>
            <a:endParaRPr lang="en-US" sz="1200" dirty="0"/>
          </a:p>
          <a:p>
            <a:pPr marL="0" indent="0">
              <a:spcAft>
                <a:spcPts val="700"/>
              </a:spcAft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  Paste in a document you need summarised or analysed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57200" y="4730675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0D2A5E"/>
                </a:solidFill>
                <a:latin typeface="Calibri"/>
                <a:ea typeface="Calibri"/>
                <a:cs typeface="Calibri"/>
              </a:rPr>
              <a:t>5 minutes</a:t>
            </a:r>
            <a:endParaRPr lang="en-US" sz="1700"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10" descr="Rotary Logo_EN21 (1).png">
            <a:extLst>
              <a:ext uri="{FF2B5EF4-FFF2-40B4-BE49-F238E27FC236}">
                <a16:creationId xmlns:a16="http://schemas.microsoft.com/office/drawing/2014/main" id="{0830C65D-3123-CA85-E9FA-3ED4F87296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984" t="35570" r="122" b="30491"/>
          <a:stretch>
            <a:fillRect/>
          </a:stretch>
        </p:blipFill>
        <p:spPr>
          <a:xfrm>
            <a:off x="8456061" y="4853573"/>
            <a:ext cx="609443" cy="2481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Claude Responsibly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39776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64008" cy="1143000"/>
          </a:xfrm>
          <a:prstGeom prst="rect">
            <a:avLst/>
          </a:prstGeom>
          <a:solidFill>
            <a:srgbClr val="D41367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1005840" y="1051560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input personal member data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005840" y="1380744"/>
            <a:ext cx="3246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enter names, contact details, health information, or financial data about members into Claude.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709160" y="960120"/>
            <a:ext cx="39776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4709160" y="960120"/>
            <a:ext cx="64008" cy="1143000"/>
          </a:xfrm>
          <a:prstGeom prst="rect">
            <a:avLst/>
          </a:prstGeom>
          <a:solidFill>
            <a:srgbClr val="D41367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2" name="Text 8"/>
          <p:cNvSpPr/>
          <p:nvPr/>
        </p:nvSpPr>
        <p:spPr>
          <a:xfrm>
            <a:off x="5349240" y="1051560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Youth protection stays human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5349240" y="1380744"/>
            <a:ext cx="3246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decision involving the safety or wellbeing of young people must never be delegated to AI.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365760" y="2258568"/>
            <a:ext cx="39776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Shape 11"/>
          <p:cNvSpPr/>
          <p:nvPr/>
        </p:nvSpPr>
        <p:spPr>
          <a:xfrm>
            <a:off x="365760" y="2258568"/>
            <a:ext cx="64008" cy="11430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7" name="Text 12"/>
          <p:cNvSpPr/>
          <p:nvPr/>
        </p:nvSpPr>
        <p:spPr>
          <a:xfrm>
            <a:off x="1005840" y="2350008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fact-check Claude's output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1005840" y="2679192"/>
            <a:ext cx="3246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can state incorrect information confidently. Verify statistics, dates, and specific claims before publishing.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4709160" y="2258568"/>
            <a:ext cx="39776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0" name="Shape 15"/>
          <p:cNvSpPr/>
          <p:nvPr/>
        </p:nvSpPr>
        <p:spPr>
          <a:xfrm>
            <a:off x="4709160" y="2258568"/>
            <a:ext cx="64008" cy="114300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2" name="Text 16"/>
          <p:cNvSpPr/>
          <p:nvPr/>
        </p:nvSpPr>
        <p:spPr>
          <a:xfrm>
            <a:off x="5349240" y="2350008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before publishing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5349240" y="2679192"/>
            <a:ext cx="3246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produces first drafts. Always read, personalise, and check before any output goes to members or the public.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365760" y="3557016"/>
            <a:ext cx="39776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5" name="Shape 19"/>
          <p:cNvSpPr/>
          <p:nvPr/>
        </p:nvSpPr>
        <p:spPr>
          <a:xfrm>
            <a:off x="365760" y="3557016"/>
            <a:ext cx="64008" cy="114300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7" name="Text 20"/>
          <p:cNvSpPr/>
          <p:nvPr/>
        </p:nvSpPr>
        <p:spPr>
          <a:xfrm>
            <a:off x="1005840" y="3648456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human connection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1005840" y="3977640"/>
            <a:ext cx="3246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Condolences, sensitive messages, and relationship-based communications should come from you, not AI.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4709160" y="3557016"/>
            <a:ext cx="39776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0" name="Shape 23"/>
          <p:cNvSpPr/>
          <p:nvPr/>
        </p:nvSpPr>
        <p:spPr>
          <a:xfrm>
            <a:off x="4709160" y="3557016"/>
            <a:ext cx="64008" cy="11430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2" name="Text 24"/>
          <p:cNvSpPr/>
          <p:nvPr/>
        </p:nvSpPr>
        <p:spPr>
          <a:xfrm>
            <a:off x="5349240" y="3648456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assists - it does not decide</a:t>
            </a:r>
            <a:endParaRPr lang="en-US" sz="1300" dirty="0"/>
          </a:p>
        </p:txBody>
      </p:sp>
      <p:sp>
        <p:nvSpPr>
          <p:cNvPr id="33" name="Text 25"/>
          <p:cNvSpPr/>
          <p:nvPr/>
        </p:nvSpPr>
        <p:spPr>
          <a:xfrm>
            <a:off x="5349240" y="3977640"/>
            <a:ext cx="3246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Financial, legal, and ethical decisions require human expertise. Claude informs and drafts - humans decide.</a:t>
            </a:r>
            <a:endParaRPr lang="en-US" sz="1050" dirty="0"/>
          </a:p>
        </p:txBody>
      </p:sp>
      <p:pic>
        <p:nvPicPr>
          <p:cNvPr id="11" name="Picture 10" descr="Rotary Logo_EN21.png">
            <a:extLst>
              <a:ext uri="{FF2B5EF4-FFF2-40B4-BE49-F238E27FC236}">
                <a16:creationId xmlns:a16="http://schemas.microsoft.com/office/drawing/2014/main" id="{ABC3A289-71CC-38D4-11D8-B81769A655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Today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457200" y="987552"/>
            <a:ext cx="822960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457200" y="987552"/>
            <a:ext cx="54864" cy="347472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621792" y="1033272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Claude and how does it work?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57200" y="1385316"/>
            <a:ext cx="8229600" cy="34747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Shape 6"/>
          <p:cNvSpPr/>
          <p:nvPr/>
        </p:nvSpPr>
        <p:spPr>
          <a:xfrm>
            <a:off x="457200" y="1385316"/>
            <a:ext cx="54864" cy="347472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9" name="Text 7"/>
          <p:cNvSpPr/>
          <p:nvPr/>
        </p:nvSpPr>
        <p:spPr>
          <a:xfrm>
            <a:off x="621792" y="1431036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b="1" dirty="0">
                <a:solidFill>
                  <a:srgbClr val="0D2A5E"/>
                </a:solidFill>
                <a:latin typeface="Calibri"/>
                <a:ea typeface="Calibri"/>
                <a:cs typeface="Calibri"/>
              </a:rPr>
              <a:t>Projects and Memory</a:t>
            </a:r>
            <a:endParaRPr lang="en-US" sz="1150" dirty="0">
              <a:latin typeface="Calibri"/>
              <a:ea typeface="Calibri"/>
              <a:cs typeface="Calibri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1783080"/>
            <a:ext cx="822960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Shape 9"/>
          <p:cNvSpPr/>
          <p:nvPr/>
        </p:nvSpPr>
        <p:spPr>
          <a:xfrm>
            <a:off x="457200" y="1783080"/>
            <a:ext cx="54864" cy="347472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621792" y="1828800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Communications: newsletters, email, social media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57200" y="2180844"/>
            <a:ext cx="8229600" cy="347472"/>
          </a:xfrm>
          <a:prstGeom prst="rect">
            <a:avLst/>
          </a:prstGeom>
          <a:solidFill>
            <a:srgbClr val="F0F4FA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Shape 12"/>
          <p:cNvSpPr/>
          <p:nvPr/>
        </p:nvSpPr>
        <p:spPr>
          <a:xfrm>
            <a:off x="457200" y="2180844"/>
            <a:ext cx="54864" cy="347472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621792" y="2226564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Meetings: agendas and minutes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2578608"/>
            <a:ext cx="822960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5"/>
          <p:cNvSpPr/>
          <p:nvPr/>
        </p:nvSpPr>
        <p:spPr>
          <a:xfrm>
            <a:off x="457200" y="2578608"/>
            <a:ext cx="54864" cy="347472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621792" y="262432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and presentations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7200" y="2976372"/>
            <a:ext cx="8229600" cy="347472"/>
          </a:xfrm>
          <a:prstGeom prst="rect">
            <a:avLst/>
          </a:prstGeom>
          <a:solidFill>
            <a:srgbClr val="F0F4FA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8"/>
          <p:cNvSpPr/>
          <p:nvPr/>
        </p:nvSpPr>
        <p:spPr>
          <a:xfrm>
            <a:off x="457200" y="2976372"/>
            <a:ext cx="54864" cy="347472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1" name="Text 19"/>
          <p:cNvSpPr/>
          <p:nvPr/>
        </p:nvSpPr>
        <p:spPr>
          <a:xfrm>
            <a:off x="621792" y="3022092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copy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457200" y="3374136"/>
            <a:ext cx="822960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3" name="Shape 21"/>
          <p:cNvSpPr/>
          <p:nvPr/>
        </p:nvSpPr>
        <p:spPr>
          <a:xfrm>
            <a:off x="457200" y="3374136"/>
            <a:ext cx="54864" cy="347472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4" name="Text 22"/>
          <p:cNvSpPr/>
          <p:nvPr/>
        </p:nvSpPr>
        <p:spPr>
          <a:xfrm>
            <a:off x="621792" y="3419856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Grants, research, and analysis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57200" y="3771900"/>
            <a:ext cx="8229600" cy="34747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6" name="Shape 24"/>
          <p:cNvSpPr/>
          <p:nvPr/>
        </p:nvSpPr>
        <p:spPr>
          <a:xfrm>
            <a:off x="457200" y="3771900"/>
            <a:ext cx="54864" cy="347472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7" name="Text 25"/>
          <p:cNvSpPr/>
          <p:nvPr/>
        </p:nvSpPr>
        <p:spPr>
          <a:xfrm>
            <a:off x="621792" y="3817620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2A5E"/>
                </a:solidFill>
                <a:latin typeface="Calibri"/>
                <a:ea typeface="Calibri"/>
                <a:cs typeface="Calibri"/>
              </a:rPr>
              <a:t>ACTIVITY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57200" y="4169664"/>
            <a:ext cx="822960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9" name="Shape 27"/>
          <p:cNvSpPr/>
          <p:nvPr/>
        </p:nvSpPr>
        <p:spPr>
          <a:xfrm>
            <a:off x="457200" y="4169664"/>
            <a:ext cx="54864" cy="347472"/>
          </a:xfrm>
          <a:prstGeom prst="rect">
            <a:avLst/>
          </a:prstGeom>
          <a:solidFill>
            <a:srgbClr val="D41367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0" name="Text 28"/>
          <p:cNvSpPr/>
          <p:nvPr/>
        </p:nvSpPr>
        <p:spPr>
          <a:xfrm>
            <a:off x="621792" y="4215384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Claude responsibly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457200" y="4567428"/>
            <a:ext cx="8229600" cy="347472"/>
          </a:xfrm>
          <a:prstGeom prst="rect">
            <a:avLst/>
          </a:prstGeom>
          <a:solidFill>
            <a:srgbClr val="F0F4FA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2" name="Shape 30"/>
          <p:cNvSpPr/>
          <p:nvPr/>
        </p:nvSpPr>
        <p:spPr>
          <a:xfrm>
            <a:off x="457200" y="4567428"/>
            <a:ext cx="54864" cy="347472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3" name="Text 31"/>
          <p:cNvSpPr/>
          <p:nvPr/>
        </p:nvSpPr>
        <p:spPr>
          <a:xfrm>
            <a:off x="621792" y="4613148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Quick-start checklist</a:t>
            </a:r>
            <a:endParaRPr lang="en-US" sz="1150" dirty="0"/>
          </a:p>
        </p:txBody>
      </p:sp>
      <p:pic>
        <p:nvPicPr>
          <p:cNvPr id="36" name="Picture 35" descr="Rotary Logo_EN21.png">
            <a:extLst>
              <a:ext uri="{FF2B5EF4-FFF2-40B4-BE49-F238E27FC236}">
                <a16:creationId xmlns:a16="http://schemas.microsoft.com/office/drawing/2014/main" id="{13867D41-C0BF-7F62-2F6F-3DDC4A77EF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Quick-Start Checklist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87552"/>
            <a:ext cx="8412480" cy="60350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365760" y="987552"/>
            <a:ext cx="457200" cy="603504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365760" y="987552"/>
            <a:ext cx="457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103327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your free account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26280" y="107899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claude.ai and sign up - it takes 2 minutes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1664208"/>
            <a:ext cx="8412480" cy="603504"/>
          </a:xfrm>
          <a:prstGeom prst="rect">
            <a:avLst/>
          </a:prstGeom>
          <a:solidFill>
            <a:srgbClr val="F0F4FA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Shape 8"/>
          <p:cNvSpPr/>
          <p:nvPr/>
        </p:nvSpPr>
        <p:spPr>
          <a:xfrm>
            <a:off x="365760" y="1664208"/>
            <a:ext cx="457200" cy="603504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365760" y="1664208"/>
            <a:ext cx="457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170992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up a Rotary Project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26280" y="1755648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your club name, branding colours, tone, and key programs into Project Instructions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2340864"/>
            <a:ext cx="8412480" cy="60350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13"/>
          <p:cNvSpPr/>
          <p:nvPr/>
        </p:nvSpPr>
        <p:spPr>
          <a:xfrm>
            <a:off x="365760" y="2340864"/>
            <a:ext cx="457200" cy="603504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6" name="Text 14"/>
          <p:cNvSpPr/>
          <p:nvPr/>
        </p:nvSpPr>
        <p:spPr>
          <a:xfrm>
            <a:off x="365760" y="2340864"/>
            <a:ext cx="457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2386584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one reference document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26280" y="243230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 past newsletter or the Rotary brand guide - Claude will reference it automatically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65760" y="3017520"/>
            <a:ext cx="8412480" cy="603504"/>
          </a:xfrm>
          <a:prstGeom prst="rect">
            <a:avLst/>
          </a:prstGeom>
          <a:solidFill>
            <a:srgbClr val="F0F4FA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8"/>
          <p:cNvSpPr/>
          <p:nvPr/>
        </p:nvSpPr>
        <p:spPr>
          <a:xfrm>
            <a:off x="365760" y="3017520"/>
            <a:ext cx="457200" cy="603504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1" name="Text 19"/>
          <p:cNvSpPr/>
          <p:nvPr/>
        </p:nvSpPr>
        <p:spPr>
          <a:xfrm>
            <a:off x="365760" y="3017520"/>
            <a:ext cx="457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14400" y="30632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one use case this week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526280" y="310896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task that would save you the most time: minutes, a post, an email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65760" y="3694176"/>
            <a:ext cx="8412480" cy="603504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5" name="Shape 23"/>
          <p:cNvSpPr/>
          <p:nvPr/>
        </p:nvSpPr>
        <p:spPr>
          <a:xfrm>
            <a:off x="365760" y="3694176"/>
            <a:ext cx="457200" cy="603504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6" name="Text 24"/>
          <p:cNvSpPr/>
          <p:nvPr/>
        </p:nvSpPr>
        <p:spPr>
          <a:xfrm>
            <a:off x="365760" y="3694176"/>
            <a:ext cx="457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914400" y="3739896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prompt library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526280" y="3785616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prompts that work well in a document - reuse them every time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65760" y="4370832"/>
            <a:ext cx="8412480" cy="603504"/>
          </a:xfrm>
          <a:prstGeom prst="rect">
            <a:avLst/>
          </a:prstGeom>
          <a:solidFill>
            <a:srgbClr val="F0F4FA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0" name="Shape 28"/>
          <p:cNvSpPr/>
          <p:nvPr/>
        </p:nvSpPr>
        <p:spPr>
          <a:xfrm>
            <a:off x="365760" y="4370832"/>
            <a:ext cx="457200" cy="603504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1" name="Text 29"/>
          <p:cNvSpPr/>
          <p:nvPr/>
        </p:nvSpPr>
        <p:spPr>
          <a:xfrm>
            <a:off x="365760" y="4370832"/>
            <a:ext cx="457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914400" y="44165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with one other member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526280" y="446227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someone else is the fastest way to cement your own skills</a:t>
            </a:r>
            <a:endParaRPr lang="en-US" sz="1100" dirty="0"/>
          </a:p>
        </p:txBody>
      </p:sp>
      <p:pic>
        <p:nvPicPr>
          <p:cNvPr id="35" name="Picture 34" descr="Rotary Logo_EN21.png">
            <a:extLst>
              <a:ext uri="{FF2B5EF4-FFF2-40B4-BE49-F238E27FC236}">
                <a16:creationId xmlns:a16="http://schemas.microsoft.com/office/drawing/2014/main" id="{85CF683A-6DB1-4126-5037-C931B85FBB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D2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8" name="Picture 7" descr="MONDAY is the deadline to submit Part A of contracts! Still have questions?  The final contracting Q&amp;A session is TODAY @ noon in the CAB.">
            <a:extLst>
              <a:ext uri="{FF2B5EF4-FFF2-40B4-BE49-F238E27FC236}">
                <a16:creationId xmlns:a16="http://schemas.microsoft.com/office/drawing/2014/main" id="{9088D0B2-323A-1556-522E-3DDFE3FE4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255781"/>
            <a:ext cx="4762500" cy="3600450"/>
          </a:xfrm>
          <a:prstGeom prst="rect">
            <a:avLst/>
          </a:prstGeom>
        </p:spPr>
      </p:pic>
      <p:pic>
        <p:nvPicPr>
          <p:cNvPr id="10" name="Picture 9" descr="Rotary Logo_EN21 (1).png">
            <a:extLst>
              <a:ext uri="{FF2B5EF4-FFF2-40B4-BE49-F238E27FC236}">
                <a16:creationId xmlns:a16="http://schemas.microsoft.com/office/drawing/2014/main" id="{5EE69768-51DC-EFC8-D066-A9AC041F2F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984" t="35570" r="122" b="30491"/>
          <a:stretch>
            <a:fillRect/>
          </a:stretch>
        </p:blipFill>
        <p:spPr>
          <a:xfrm>
            <a:off x="8456061" y="4853573"/>
            <a:ext cx="609443" cy="248124"/>
          </a:xfrm>
          <a:prstGeom prst="rect">
            <a:avLst/>
          </a:prstGeom>
        </p:spPr>
      </p:pic>
      <p:sp>
        <p:nvSpPr>
          <p:cNvPr id="12" name="Text 6">
            <a:extLst>
              <a:ext uri="{FF2B5EF4-FFF2-40B4-BE49-F238E27FC236}">
                <a16:creationId xmlns:a16="http://schemas.microsoft.com/office/drawing/2014/main" id="{A4C65904-93D3-FCF4-C46C-1FDAF731D357}"/>
              </a:ext>
            </a:extLst>
          </p:cNvPr>
          <p:cNvSpPr/>
          <p:nvPr/>
        </p:nvSpPr>
        <p:spPr>
          <a:xfrm>
            <a:off x="457200" y="4799649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0D2A5E"/>
                </a:solidFill>
                <a:latin typeface="Calibri"/>
                <a:ea typeface="Calibri"/>
                <a:cs typeface="Calibri"/>
              </a:rPr>
              <a:t>Support@Rotary9660.org.au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74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032" name="Picture 8" descr="Anthropic: From Quitting OpenAI to Launching Business and Hitting $170B  Valuation in Four Years, Attracting Wild Bets from Silicon Valley Giants">
            <a:extLst>
              <a:ext uri="{FF2B5EF4-FFF2-40B4-BE49-F238E27FC236}">
                <a16:creationId xmlns:a16="http://schemas.microsoft.com/office/drawing/2014/main" id="{36267D59-E260-8BE3-89A9-CAFF63953F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6" t="38911" r="18214" b="34946"/>
          <a:stretch>
            <a:fillRect/>
          </a:stretch>
        </p:blipFill>
        <p:spPr bwMode="auto">
          <a:xfrm>
            <a:off x="638687" y="2020480"/>
            <a:ext cx="7873597" cy="11034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7A81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Rotary Logo_EN21 (1).png">
            <a:extLst>
              <a:ext uri="{FF2B5EF4-FFF2-40B4-BE49-F238E27FC236}">
                <a16:creationId xmlns:a16="http://schemas.microsoft.com/office/drawing/2014/main" id="{F9267567-6D2B-78DE-0959-725FAAD04E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984" t="35570" r="122" b="30491"/>
          <a:stretch>
            <a:fillRect/>
          </a:stretch>
        </p:blipFill>
        <p:spPr>
          <a:xfrm>
            <a:off x="8456061" y="4853573"/>
            <a:ext cx="609443" cy="2481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Claude Is, and What It Isn't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393192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3931920" cy="384048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365760" y="960120"/>
            <a:ext cx="3931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IS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417320"/>
            <a:ext cx="365760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writing and thinking partner; available 24/7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Trained on vast amounts of text; understands Rotary context well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Excellent at first drafts, editing, reformatting, and summarising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Able to read and analyse documents, spreadsheets, and PDFs you upload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Gets better the more context and detail you give it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to use; no credit card needed</a:t>
            </a:r>
            <a:endParaRPr lang="en-US" sz="1150" dirty="0"/>
          </a:p>
          <a:p>
            <a:pPr marL="0" indent="0">
              <a:buNone/>
            </a:pP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846320" y="960120"/>
            <a:ext cx="393192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Shape 7"/>
          <p:cNvSpPr/>
          <p:nvPr/>
        </p:nvSpPr>
        <p:spPr>
          <a:xfrm>
            <a:off x="4846320" y="960120"/>
            <a:ext cx="3931920" cy="384048"/>
          </a:xfrm>
          <a:prstGeom prst="rect">
            <a:avLst/>
          </a:prstGeom>
          <a:solidFill>
            <a:srgbClr val="D41367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4846320" y="960120"/>
            <a:ext cx="3931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IS NOT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983480" y="1417320"/>
            <a:ext cx="3657600" cy="33832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>
                <a:solidFill>
                  <a:srgbClr val="1F2937"/>
                </a:solidFill>
                <a:latin typeface="Calibri"/>
                <a:ea typeface="Calibri"/>
                <a:cs typeface="Calibri"/>
              </a:rPr>
              <a:t>Always correct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 of your club, your town, or recent events </a:t>
            </a:r>
            <a:r>
              <a:rPr lang="en-US" sz="11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unless you tell it</a:t>
            </a:r>
            <a:endParaRPr lang="en-US" sz="1150" b="1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replacement for your judgment, relationships, or Rotary experience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Able to make ethical or financial decisions on your behalf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by default</a:t>
            </a:r>
            <a:endParaRPr lang="en-US" sz="1150" dirty="0"/>
          </a:p>
        </p:txBody>
      </p:sp>
      <p:pic>
        <p:nvPicPr>
          <p:cNvPr id="13" name="Picture 12" descr="Rotary Logo_EN21.png">
            <a:extLst>
              <a:ext uri="{FF2B5EF4-FFF2-40B4-BE49-F238E27FC236}">
                <a16:creationId xmlns:a16="http://schemas.microsoft.com/office/drawing/2014/main" id="{353D92F3-E506-A2B1-5D03-23E45A4071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74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1"/>
          <p:cNvSpPr/>
          <p:nvPr/>
        </p:nvSpPr>
        <p:spPr>
          <a:xfrm>
            <a:off x="731520" y="160020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 and Memory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731520" y="269748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it up once. Claude remembers forever.</a:t>
            </a:r>
            <a:endParaRPr lang="en-US" sz="1700" dirty="0"/>
          </a:p>
        </p:txBody>
      </p:sp>
      <p:pic>
        <p:nvPicPr>
          <p:cNvPr id="6" name="Picture 5" descr="Rotary Logo_EN21 (1).png">
            <a:extLst>
              <a:ext uri="{FF2B5EF4-FFF2-40B4-BE49-F238E27FC236}">
                <a16:creationId xmlns:a16="http://schemas.microsoft.com/office/drawing/2014/main" id="{EF8A226D-03F8-39DF-7003-F50A8E9393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984" t="35570" r="122" b="30491"/>
          <a:stretch>
            <a:fillRect/>
          </a:stretch>
        </p:blipFill>
        <p:spPr>
          <a:xfrm>
            <a:off x="8456061" y="4853573"/>
            <a:ext cx="609443" cy="2481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 Claude Project?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50292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64008" cy="397764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548640" y="105156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Project is a persistent workspace inside Claude.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1508760"/>
            <a:ext cx="4663440" cy="3246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conversation inside the Project shares the same context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write your instructions once and Claude applies them every time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documents (style guides, brand guidelines, past newsletters) and Claude reads them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Memories persist between sessions; no repeating yourself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have multiple Projects: one for PI, one for your club newsletter, one for minutes and agendas, </a:t>
            </a:r>
            <a:r>
              <a:rPr lang="en-US" sz="1150" dirty="0" err="1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etc</a:t>
            </a:r>
            <a:endParaRPr lang="en-US" sz="1150" dirty="0"/>
          </a:p>
          <a:p>
            <a:pPr marL="0" indent="0">
              <a:buNone/>
            </a:pP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669280" y="960120"/>
            <a:ext cx="3108960" cy="3977640"/>
          </a:xfrm>
          <a:prstGeom prst="rect">
            <a:avLst/>
          </a:prstGeom>
          <a:solidFill>
            <a:srgbClr val="FEF3C7"/>
          </a:solidFill>
          <a:ln w="12700">
            <a:solidFill>
              <a:srgbClr val="F7A81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Shape 7"/>
          <p:cNvSpPr/>
          <p:nvPr/>
        </p:nvSpPr>
        <p:spPr>
          <a:xfrm>
            <a:off x="5669280" y="960120"/>
            <a:ext cx="3108960" cy="384048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5669280" y="96012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OF IT LIKE...</a:t>
            </a:r>
            <a:endParaRPr lang="en-US" sz="12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1463040"/>
            <a:ext cx="548640" cy="54864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806440" y="214884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team member who you've fully briefed.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806440" y="2697480"/>
            <a:ext cx="2834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know your club's name, your branding colours, your tone of voice, your programs, and they never forget any of it, no matter how much time passes.</a:t>
            </a:r>
            <a:endParaRPr lang="en-US" sz="1100" dirty="0"/>
          </a:p>
        </p:txBody>
      </p:sp>
      <p:pic>
        <p:nvPicPr>
          <p:cNvPr id="15" name="Picture 14" descr="Rotary Logo_EN21.png">
            <a:extLst>
              <a:ext uri="{FF2B5EF4-FFF2-40B4-BE49-F238E27FC236}">
                <a16:creationId xmlns:a16="http://schemas.microsoft.com/office/drawing/2014/main" id="{10BBDF5B-D5B4-80FC-6EFD-9C9E82B0BA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Put in Your Rotary Project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64008" cy="118872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1005840" y="1051560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Branding colours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005840" y="1380744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Royal Blue #17458f, Gold #f7a81b, Cranberry #d41367 </a:t>
            </a:r>
          </a:p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these once, every output uses them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709160" y="960120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4709160" y="960120"/>
            <a:ext cx="64008" cy="118872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2" name="Text 8"/>
          <p:cNvSpPr/>
          <p:nvPr/>
        </p:nvSpPr>
        <p:spPr>
          <a:xfrm>
            <a:off x="5349240" y="1051560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 name and location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5349240" y="1380744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full club name, town, district, and any abbreviations you prefer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365760" y="2313432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Shape 11"/>
          <p:cNvSpPr/>
          <p:nvPr/>
        </p:nvSpPr>
        <p:spPr>
          <a:xfrm>
            <a:off x="365760" y="2313432"/>
            <a:ext cx="64008" cy="118872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7" name="Text 12"/>
          <p:cNvSpPr/>
          <p:nvPr/>
        </p:nvSpPr>
        <p:spPr>
          <a:xfrm>
            <a:off x="1005840" y="2404872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Tone of voice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1005840" y="2734056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'warm, community-focused, informal but professional, avoid jargon'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4709160" y="2313432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0" name="Shape 15"/>
          <p:cNvSpPr/>
          <p:nvPr/>
        </p:nvSpPr>
        <p:spPr>
          <a:xfrm>
            <a:off x="4709160" y="2313432"/>
            <a:ext cx="64008" cy="1188720"/>
          </a:xfrm>
          <a:prstGeom prst="rect">
            <a:avLst/>
          </a:prstGeom>
          <a:solidFill>
            <a:srgbClr val="D41367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2" name="Text 16"/>
          <p:cNvSpPr/>
          <p:nvPr/>
        </p:nvSpPr>
        <p:spPr>
          <a:xfrm>
            <a:off x="5349240" y="2404872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Newsletter style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5349240" y="2734056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a past newsletter or describe the format and Claude will match it every time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365760" y="3666744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5" name="Shape 19"/>
          <p:cNvSpPr/>
          <p:nvPr/>
        </p:nvSpPr>
        <p:spPr>
          <a:xfrm>
            <a:off x="365760" y="3666744"/>
            <a:ext cx="64008" cy="118872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7" name="Text 20"/>
          <p:cNvSpPr/>
          <p:nvPr/>
        </p:nvSpPr>
        <p:spPr>
          <a:xfrm>
            <a:off x="1005840" y="3758184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contacts and programs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1005840" y="4087368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DG's name, club board names and roles, program names, recurring club events and dates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4709160" y="3666744"/>
            <a:ext cx="39776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30" name="Shape 23"/>
          <p:cNvSpPr/>
          <p:nvPr/>
        </p:nvSpPr>
        <p:spPr>
          <a:xfrm>
            <a:off x="4709160" y="3666744"/>
            <a:ext cx="64008" cy="118872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2" name="Text 24"/>
          <p:cNvSpPr/>
          <p:nvPr/>
        </p:nvSpPr>
        <p:spPr>
          <a:xfrm>
            <a:off x="5349240" y="3758184"/>
            <a:ext cx="3246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guidelines</a:t>
            </a:r>
            <a:endParaRPr lang="en-US" sz="1300" dirty="0"/>
          </a:p>
        </p:txBody>
      </p:sp>
      <p:sp>
        <p:nvSpPr>
          <p:cNvPr id="33" name="Text 25"/>
          <p:cNvSpPr/>
          <p:nvPr/>
        </p:nvSpPr>
        <p:spPr>
          <a:xfrm>
            <a:off x="5349240" y="4087368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the Rotary brand guide PDF</a:t>
            </a:r>
            <a:endParaRPr lang="en-US" sz="1050" dirty="0"/>
          </a:p>
        </p:txBody>
      </p:sp>
      <p:pic>
        <p:nvPicPr>
          <p:cNvPr id="11" name="Picture 10" descr="Rotary Logo_EN21.png">
            <a:extLst>
              <a:ext uri="{FF2B5EF4-FFF2-40B4-BE49-F238E27FC236}">
                <a16:creationId xmlns:a16="http://schemas.microsoft.com/office/drawing/2014/main" id="{43971A72-EF39-54A8-EF78-BDC0677BBF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Memory in Action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50392"/>
            <a:ext cx="8229600" cy="36576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457200" y="93268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your branding and preferences once. Claude applies them to everything.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389888"/>
            <a:ext cx="3931920" cy="3474720"/>
          </a:xfrm>
          <a:prstGeom prst="rect">
            <a:avLst/>
          </a:prstGeom>
          <a:solidFill>
            <a:srgbClr val="FFFFFF"/>
          </a:solidFill>
          <a:ln w="25400">
            <a:solidFill>
              <a:srgbClr val="D41367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Shape 4"/>
          <p:cNvSpPr/>
          <p:nvPr/>
        </p:nvSpPr>
        <p:spPr>
          <a:xfrm>
            <a:off x="365760" y="1389888"/>
            <a:ext cx="3931920" cy="365760"/>
          </a:xfrm>
          <a:prstGeom prst="rect">
            <a:avLst/>
          </a:prstGeom>
          <a:solidFill>
            <a:srgbClr val="D41367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365760" y="138988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 PROJECT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1828800"/>
            <a:ext cx="36576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new chat starts blank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re-type your club name every time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paste in branding colours each session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writes in a generic tone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edit the output heavily to match your voice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week: repeat from scratch</a:t>
            </a:r>
            <a:endParaRPr lang="en-US" sz="1150" dirty="0"/>
          </a:p>
          <a:p>
            <a:pPr marL="0" indent="0">
              <a:buNone/>
            </a:pPr>
            <a:endParaRPr lang="en-US" sz="11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5112" y="2834640"/>
            <a:ext cx="502920" cy="50292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4846320" y="1389888"/>
            <a:ext cx="3931920" cy="3474720"/>
          </a:xfrm>
          <a:prstGeom prst="rect">
            <a:avLst/>
          </a:prstGeom>
          <a:solidFill>
            <a:srgbClr val="FFFFFF"/>
          </a:solidFill>
          <a:ln w="25400">
            <a:solidFill>
              <a:srgbClr val="17458F"/>
            </a:solidFill>
            <a:prstDash val="solid"/>
          </a:ln>
          <a:effectLst>
            <a:outerShdw blurRad="101600" dist="38100" dir="8100000" algn="bl" rotWithShape="0">
              <a:srgbClr val="000000">
                <a:alpha val="11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Shape 8"/>
          <p:cNvSpPr/>
          <p:nvPr/>
        </p:nvSpPr>
        <p:spPr>
          <a:xfrm>
            <a:off x="4846320" y="1389888"/>
            <a:ext cx="3931920" cy="36576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2" name="Text 9"/>
          <p:cNvSpPr/>
          <p:nvPr/>
        </p:nvSpPr>
        <p:spPr>
          <a:xfrm>
            <a:off x="4846320" y="138988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A PROJECT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83480" y="1828800"/>
            <a:ext cx="36576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already knows your club and branding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uses Royal Blue, Gold, and correct tone automatically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post, email, and document sounds like you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'write a Facebook post' - it already knows your style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Minutes from notes already know your meeting format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the same way 6 months from now</a:t>
            </a:r>
            <a:endParaRPr lang="en-US" sz="1150" dirty="0"/>
          </a:p>
        </p:txBody>
      </p:sp>
      <p:pic>
        <p:nvPicPr>
          <p:cNvPr id="15" name="Picture 14" descr="Rotary Logo_EN21.png">
            <a:extLst>
              <a:ext uri="{FF2B5EF4-FFF2-40B4-BE49-F238E27FC236}">
                <a16:creationId xmlns:a16="http://schemas.microsoft.com/office/drawing/2014/main" id="{14D66B97-94AE-15C7-785F-A320DAF0AD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129" t="37520" r="147" b="31289"/>
          <a:stretch>
            <a:fillRect/>
          </a:stretch>
        </p:blipFill>
        <p:spPr>
          <a:xfrm>
            <a:off x="8295148" y="121763"/>
            <a:ext cx="794418" cy="2553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A18522A-A3A2-4092-B5CE-E6C99FDC7915}">
  <we:reference id="f5f369e5-aa35-49d7-ad7b-638152ddb008" version="1.0.0.1" store="EXCatalog" storeType="EXCatalog"/>
  <we:alternateReferences>
    <we:reference id="WA200010001" version="1.0.0.1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b4010b-f5f3-467f-960b-dd8f1f71a942" xsi:nil="true"/>
    <lcf76f155ced4ddcb4097134ff3c332f xmlns="91ea97c0-7a84-4533-ae35-7a29f90e904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BA5E673C942B4B937B1D9D8F052588" ma:contentTypeVersion="11" ma:contentTypeDescription="Create a new document." ma:contentTypeScope="" ma:versionID="81e1ed258fb7bba7e8d45d092fbcc776">
  <xsd:schema xmlns:xsd="http://www.w3.org/2001/XMLSchema" xmlns:xs="http://www.w3.org/2001/XMLSchema" xmlns:p="http://schemas.microsoft.com/office/2006/metadata/properties" xmlns:ns2="91ea97c0-7a84-4533-ae35-7a29f90e904d" xmlns:ns3="9bb4010b-f5f3-467f-960b-dd8f1f71a942" targetNamespace="http://schemas.microsoft.com/office/2006/metadata/properties" ma:root="true" ma:fieldsID="380ca8a4909bbf668cacfc652f2890aa" ns2:_="" ns3:_="">
    <xsd:import namespace="91ea97c0-7a84-4533-ae35-7a29f90e904d"/>
    <xsd:import namespace="9bb4010b-f5f3-467f-960b-dd8f1f71a9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a97c0-7a84-4533-ae35-7a29f90e90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073b85f-84f9-45c9-a00f-070f547185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b4010b-f5f3-467f-960b-dd8f1f71a94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4631ee3-db6a-44a9-a41f-0a4eb794f942}" ma:internalName="TaxCatchAll" ma:showField="CatchAllData" ma:web="9bb4010b-f5f3-467f-960b-dd8f1f71a9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939B8-5E3E-496E-BA1C-1F88BE3EA4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91A5FB-60F0-47C8-BFA0-C235F816A2F5}">
  <ds:schemaRefs>
    <ds:schemaRef ds:uri="http://schemas.microsoft.com/office/2006/metadata/properties"/>
    <ds:schemaRef ds:uri="http://schemas.microsoft.com/office/infopath/2007/PartnerControls"/>
    <ds:schemaRef ds:uri="9bb4010b-f5f3-467f-960b-dd8f1f71a942"/>
    <ds:schemaRef ds:uri="91ea97c0-7a84-4533-ae35-7a29f90e904d"/>
  </ds:schemaRefs>
</ds:datastoreItem>
</file>

<file path=customXml/itemProps3.xml><?xml version="1.0" encoding="utf-8"?>
<ds:datastoreItem xmlns:ds="http://schemas.openxmlformats.org/officeDocument/2006/customXml" ds:itemID="{42AD2796-D948-472B-A20A-60BEAA0B0AA1}"/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3653</Words>
  <Application>Microsoft Office PowerPoint</Application>
  <PresentationFormat>On-screen Show (16:9)</PresentationFormat>
  <Paragraphs>306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Practical AI Training for Rotary Clubs</dc:title>
  <dc:subject>PptxGenJS Presentation</dc:subject>
  <dc:creator>Rotary District 9660</dc:creator>
  <cp:lastModifiedBy>Keiran Rodgers</cp:lastModifiedBy>
  <cp:revision>128</cp:revision>
  <dcterms:created xsi:type="dcterms:W3CDTF">2026-03-20T18:08:19Z</dcterms:created>
  <dcterms:modified xsi:type="dcterms:W3CDTF">2026-04-12T05:14:57Z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0x0101003ABA5E673C942B4B937B1D9D8F052588</vt:lpwstr>
  </property>
  <property fmtid="{D5CDD505-2E9C-101B-9397-08002B2CF9AE}" pid="3" name="xd_ProgID">
    <vt:lpwstr/>
  </property>
  <property fmtid="{D5CDD505-2E9C-101B-9397-08002B2CF9AE}" pid="4" name="MediaServiceImageTags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Order">
    <vt:r8>2511100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